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8" r:id="rId23"/>
    <p:sldId id="279" r:id="rId24"/>
    <p:sldId id="277"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Montserrat" panose="020B0604020202020204" charset="0"/>
      <p:regular r:id="rId31"/>
      <p:bold r:id="rId32"/>
      <p:italic r:id="rId33"/>
      <p:boldItalic r:id="rId34"/>
    </p:embeddedFont>
    <p:embeddedFont>
      <p:font typeface="Playfair Display" panose="020B0604020202020204" charset="0"/>
      <p:regular r:id="rId35"/>
      <p:bold r:id="rId36"/>
      <p:italic r:id="rId37"/>
      <p:boldItalic r:id="rId38"/>
    </p:embeddedFont>
    <p:embeddedFont>
      <p:font typeface="Quattrocento Sans"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672">
          <p15:clr>
            <a:srgbClr val="A4A3A4"/>
          </p15:clr>
        </p15:guide>
        <p15:guide id="2" pos="288">
          <p15:clr>
            <a:srgbClr val="F26B43"/>
          </p15:clr>
        </p15:guide>
        <p15:guide id="3" orient="horz" pos="4056">
          <p15:clr>
            <a:srgbClr val="F26B43"/>
          </p15:clr>
        </p15:guide>
        <p15:guide id="4" orient="horz" pos="1488">
          <p15:clr>
            <a:srgbClr val="A4A3A4"/>
          </p15:clr>
        </p15:guide>
        <p15:guide id="5" pos="3816">
          <p15:clr>
            <a:srgbClr val="A4A3A4"/>
          </p15:clr>
        </p15:guide>
        <p15:guide id="6" pos="7416">
          <p15:clr>
            <a:srgbClr val="F26B43"/>
          </p15:clr>
        </p15:guide>
        <p15:guide id="7" orient="horz" pos="312">
          <p15:clr>
            <a:srgbClr val="F26B43"/>
          </p15:clr>
        </p15:guide>
        <p15:guide id="8" orient="horz" pos="2160">
          <p15:clr>
            <a:srgbClr val="A4A3A4"/>
          </p15:clr>
        </p15:guide>
        <p15:guide id="9" orient="horz" pos="2304">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jQ8kfbY4cdqp0zCcU6oZjSxBl0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342" y="96"/>
      </p:cViewPr>
      <p:guideLst>
        <p:guide orient="horz" pos="3672"/>
        <p:guide pos="288"/>
        <p:guide orient="horz" pos="4056"/>
        <p:guide orient="horz" pos="1488"/>
        <p:guide pos="3816"/>
        <p:guide pos="7416"/>
        <p:guide orient="horz" pos="312"/>
        <p:guide orient="horz" pos="2160"/>
        <p:guide orient="horz" pos="23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customschemas.google.com/relationships/presentationmetadata" Target="meta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15.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spPr>
            <a:solidFill>
              <a:schemeClr val="accent6"/>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Facebook</c:v>
                </c:pt>
                <c:pt idx="1">
                  <c:v>Twitter</c:v>
                </c:pt>
                <c:pt idx="2">
                  <c:v>YouTube</c:v>
                </c:pt>
                <c:pt idx="3">
                  <c:v>Instagram</c:v>
                </c:pt>
                <c:pt idx="4">
                  <c:v>LinkedIn</c:v>
                </c:pt>
                <c:pt idx="5">
                  <c:v>Snapchat</c:v>
                </c:pt>
                <c:pt idx="6">
                  <c:v>TikTok</c:v>
                </c:pt>
                <c:pt idx="7">
                  <c:v>Discord</c:v>
                </c:pt>
                <c:pt idx="8">
                  <c:v>Twitch</c:v>
                </c:pt>
                <c:pt idx="9">
                  <c:v>A specific news outlet's website</c:v>
                </c:pt>
                <c:pt idx="10">
                  <c:v>Local TV Stations</c:v>
                </c:pt>
                <c:pt idx="11">
                  <c:v>Local Radio Stations</c:v>
                </c:pt>
                <c:pt idx="12">
                  <c:v>Other</c:v>
                </c:pt>
                <c:pt idx="13">
                  <c:v>None of these places</c:v>
                </c:pt>
              </c:strCache>
            </c:strRef>
          </c:cat>
          <c:val>
            <c:numRef>
              <c:f>Sheet1!$B$2:$B$15</c:f>
              <c:numCache>
                <c:formatCode>0%</c:formatCode>
                <c:ptCount val="14"/>
                <c:pt idx="0">
                  <c:v>0.42</c:v>
                </c:pt>
                <c:pt idx="1">
                  <c:v>0.34</c:v>
                </c:pt>
                <c:pt idx="2">
                  <c:v>0.37</c:v>
                </c:pt>
                <c:pt idx="3">
                  <c:v>0.56000000000000005</c:v>
                </c:pt>
                <c:pt idx="4">
                  <c:v>0.02</c:v>
                </c:pt>
                <c:pt idx="5">
                  <c:v>0.25</c:v>
                </c:pt>
                <c:pt idx="6">
                  <c:v>0.39</c:v>
                </c:pt>
                <c:pt idx="7">
                  <c:v>0.03</c:v>
                </c:pt>
                <c:pt idx="8">
                  <c:v>0</c:v>
                </c:pt>
                <c:pt idx="9">
                  <c:v>0.17</c:v>
                </c:pt>
                <c:pt idx="10">
                  <c:v>0.28999999999999998</c:v>
                </c:pt>
                <c:pt idx="11">
                  <c:v>0.12</c:v>
                </c:pt>
                <c:pt idx="12">
                  <c:v>7.0000000000000007E-2</c:v>
                </c:pt>
                <c:pt idx="13">
                  <c:v>0.05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Percentage of students</c:v>
                      </c:pt>
                    </c:strCache>
                  </c:strRef>
                </c15:tx>
              </c15:filteredSeriesTitle>
            </c:ext>
            <c:ext xmlns:c16="http://schemas.microsoft.com/office/drawing/2014/chart" uri="{C3380CC4-5D6E-409C-BE32-E72D297353CC}">
              <c16:uniqueId val="{00000000-336F-463B-9DE6-18D7572B6F96}"/>
            </c:ext>
          </c:extLst>
        </c:ser>
        <c:dLbls>
          <c:dLblPos val="outEnd"/>
          <c:showLegendKey val="0"/>
          <c:showVal val="1"/>
          <c:showCatName val="0"/>
          <c:showSerName val="0"/>
          <c:showPercent val="0"/>
          <c:showBubbleSize val="0"/>
        </c:dLbls>
        <c:gapWidth val="150"/>
        <c:axId val="1444571247"/>
        <c:axId val="1837534319"/>
      </c:barChart>
      <c:catAx>
        <c:axId val="144457124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37534319"/>
        <c:crosses val="autoZero"/>
        <c:auto val="1"/>
        <c:lblAlgn val="ctr"/>
        <c:lblOffset val="100"/>
        <c:noMultiLvlLbl val="0"/>
      </c:catAx>
      <c:valAx>
        <c:axId val="18375343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45712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Selected “Likely”</a:t>
            </a:r>
            <a:r>
              <a:rPr lang="en-US" baseline="0" dirty="0"/>
              <a:t> or “Very Likely” to share AND “Unsure”, “Somewhat unconfident”, and “Very Unconfident” of the post’s accuracy</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0084636159610486E-2"/>
          <c:y val="0.15482145614555368"/>
          <c:w val="0.93663033968580012"/>
          <c:h val="0.79249877256727297"/>
        </c:manualLayout>
      </c:layout>
      <c:barChart>
        <c:barDir val="col"/>
        <c:grouping val="clustered"/>
        <c:varyColors val="0"/>
        <c:ser>
          <c:idx val="0"/>
          <c:order val="0"/>
          <c:tx>
            <c:strRef>
              <c:f>Sheet1!$B$1</c:f>
              <c:strCache>
                <c:ptCount val="1"/>
                <c:pt idx="0">
                  <c:v>Percentage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Activity 1</c:v>
                </c:pt>
                <c:pt idx="1">
                  <c:v>Activity 2</c:v>
                </c:pt>
                <c:pt idx="2">
                  <c:v>Activity 3</c:v>
                </c:pt>
                <c:pt idx="3">
                  <c:v>Activity 4</c:v>
                </c:pt>
                <c:pt idx="4">
                  <c:v>Activity 5</c:v>
                </c:pt>
                <c:pt idx="5">
                  <c:v>Activity 6</c:v>
                </c:pt>
              </c:strCache>
            </c:strRef>
          </c:cat>
          <c:val>
            <c:numRef>
              <c:f>Sheet1!$B$2:$B$7</c:f>
              <c:numCache>
                <c:formatCode>0%</c:formatCode>
                <c:ptCount val="6"/>
                <c:pt idx="0">
                  <c:v>0.01</c:v>
                </c:pt>
                <c:pt idx="1">
                  <c:v>0.17</c:v>
                </c:pt>
                <c:pt idx="2">
                  <c:v>0</c:v>
                </c:pt>
                <c:pt idx="3">
                  <c:v>0.02</c:v>
                </c:pt>
                <c:pt idx="4">
                  <c:v>0.15</c:v>
                </c:pt>
                <c:pt idx="5">
                  <c:v>7.0000000000000007E-2</c:v>
                </c:pt>
              </c:numCache>
            </c:numRef>
          </c:val>
          <c:extLst>
            <c:ext xmlns:c16="http://schemas.microsoft.com/office/drawing/2014/chart" uri="{C3380CC4-5D6E-409C-BE32-E72D297353CC}">
              <c16:uniqueId val="{00000000-F15B-496D-9A87-ED5EE39B0E8B}"/>
            </c:ext>
          </c:extLst>
        </c:ser>
        <c:dLbls>
          <c:showLegendKey val="0"/>
          <c:showVal val="0"/>
          <c:showCatName val="0"/>
          <c:showSerName val="0"/>
          <c:showPercent val="0"/>
          <c:showBubbleSize val="0"/>
        </c:dLbls>
        <c:gapWidth val="219"/>
        <c:overlap val="-27"/>
        <c:axId val="244230112"/>
        <c:axId val="249511904"/>
      </c:barChart>
      <c:catAx>
        <c:axId val="244230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9511904"/>
        <c:crosses val="autoZero"/>
        <c:auto val="1"/>
        <c:lblAlgn val="ctr"/>
        <c:lblOffset val="100"/>
        <c:noMultiLvlLbl val="0"/>
      </c:catAx>
      <c:valAx>
        <c:axId val="2495119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4230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An interesting observation I made from the data collection period was the way that students responded to the content presented. Several students remarked that they would share posts “Because its [sic] funny. For the meme” or “I think it’s interesting and would send to my friends but would know it may not be true”.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Based on the data I collected, including both the qualitative data and quantitative data, I noticed that there seems to be a disconnect for many students between the posts that they share and the ramification those posts have on the greater social media landscape.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To this, I wonder: is the perceived risk of not sharing the potentially important information worse than the chance of sharing false information? How can we teach students about their own social responsibility to share correct information? How do we illustrate the way information is misconstrued, warped, and click-baited on social media?</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One question I still wrestle with is: How do we convince them that this something worth caring about? How do we empower students with their social responsibility, rather than making it another checklist they have to remember?</a:t>
            </a:r>
            <a:endParaRPr/>
          </a:p>
          <a:p>
            <a:pPr marL="0" lvl="0" indent="0" algn="l" rtl="0">
              <a:spcBef>
                <a:spcPts val="0"/>
              </a:spcBef>
              <a:spcAft>
                <a:spcPts val="0"/>
              </a:spcAft>
              <a:buNone/>
            </a:pPr>
            <a:endParaRPr/>
          </a:p>
        </p:txBody>
      </p:sp>
      <p:sp>
        <p:nvSpPr>
          <p:cNvPr id="216" name="Google Shape;21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While only 15% showed critical analysis, I do not, however, think this means that students do not have critical thinking skills; rather, even though Generation Z are “digital natives” (Mohr, 2017, p. 86), they struggle to contextualize their critical thinking skills in the changing, dynamic, and relatively unmonitored landscape of social media</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 Similarly, several students remarked in their qualitative responses that they utilize social media for fun or to connect with family in friends rather than to seek out news and information. This particular remark was applied to TikTok©, a video sharing platform. If students approach social media platforms as a place to share ideas, be creative, and find funny things to send to their friends, it is no wonder they often do not critically examine at the posts they share, to the same caliber that they might exam an internet article like they have been taught in class.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For instruction librarians, it is critical that we help bridge the gap between analyzing web pages and scholarly articles to analyzing social media posts and every other piece of information students come across. </a:t>
            </a:r>
            <a:endParaRPr/>
          </a:p>
          <a:p>
            <a:pPr marL="0" lvl="0" indent="0" algn="l" rtl="0">
              <a:spcBef>
                <a:spcPts val="0"/>
              </a:spcBef>
              <a:spcAft>
                <a:spcPts val="0"/>
              </a:spcAft>
              <a:buNone/>
            </a:pP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I reject the notion that this means </a:t>
            </a:r>
            <a:r>
              <a:rPr lang="en-US" sz="1200" i="1">
                <a:solidFill>
                  <a:schemeClr val="dk1"/>
                </a:solidFill>
                <a:latin typeface="Calibri"/>
                <a:ea typeface="Calibri"/>
                <a:cs typeface="Calibri"/>
                <a:sym typeface="Calibri"/>
              </a:rPr>
              <a:t>more</a:t>
            </a:r>
            <a:r>
              <a:rPr lang="en-US" sz="1200">
                <a:solidFill>
                  <a:schemeClr val="dk1"/>
                </a:solidFill>
                <a:latin typeface="Calibri"/>
                <a:ea typeface="Calibri"/>
                <a:cs typeface="Calibri"/>
                <a:sym typeface="Calibri"/>
              </a:rPr>
              <a:t> instruction sessions. After all, students need frequent and repeated exposure to these ideas which is not always possible within the constraints of one-shot presentations. </a:t>
            </a:r>
            <a:endParaRPr/>
          </a:p>
        </p:txBody>
      </p:sp>
      <p:sp>
        <p:nvSpPr>
          <p:cNvPr id="228" name="Google Shape;22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While only 15% showed critical analysis, I do not, however, think this means that students do not have critical thinking skills; rather, even though Generation Z are “digital natives” (Mohr, 2017, p. 86), they struggle to contextualize their critical thinking skills in the changing, dynamic, and relatively unmonitored landscape of social media</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 Similarly, several students remarked in their qualitative responses that they utilize social media for fun or to connect with family in friends rather than to seek out news and information. This particular remark was applied to TikTok©, a video sharing platform. If students approach social media platforms as a place to share ideas, be creative, and find funny things to send to their friends, it is no wonder they often do not critically examine at the posts they share, to the same caliber that they might examen an internet article like they have been taught in class.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For instruction librarians, it is critical that we help bridge the gap between analyzing web pages and scholarly articles to analyzing social media posts and every other piece of information students come across. </a:t>
            </a:r>
            <a:endParaRPr/>
          </a:p>
          <a:p>
            <a:pPr marL="0" lvl="0" indent="0" algn="l" rtl="0">
              <a:spcBef>
                <a:spcPts val="0"/>
              </a:spcBef>
              <a:spcAft>
                <a:spcPts val="0"/>
              </a:spcAft>
              <a:buNone/>
            </a:pP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I reject the notion that this means </a:t>
            </a:r>
            <a:r>
              <a:rPr lang="en-US" sz="1200" i="1">
                <a:solidFill>
                  <a:schemeClr val="dk1"/>
                </a:solidFill>
                <a:latin typeface="Calibri"/>
                <a:ea typeface="Calibri"/>
                <a:cs typeface="Calibri"/>
                <a:sym typeface="Calibri"/>
              </a:rPr>
              <a:t>more</a:t>
            </a:r>
            <a:r>
              <a:rPr lang="en-US" sz="1200">
                <a:solidFill>
                  <a:schemeClr val="dk1"/>
                </a:solidFill>
                <a:latin typeface="Calibri"/>
                <a:ea typeface="Calibri"/>
                <a:cs typeface="Calibri"/>
                <a:sym typeface="Calibri"/>
              </a:rPr>
              <a:t> instruction sessions. After all, students need frequent and repeated exposure to these ideas which is not always possible within the constraints of one-shot presentations. </a:t>
            </a:r>
            <a:endParaRPr/>
          </a:p>
        </p:txBody>
      </p:sp>
      <p:sp>
        <p:nvSpPr>
          <p:cNvPr id="250" name="Google Shape;25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Nuance is the name of the game when it comes to authority!</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Instead of asking our students whether using TikTok or Instagram to get their news is good or bad, engage them in a discussion of whether a TikTok on COVID-19 vaccines that was created by a medical doctor and cites publications from the Center for Disease Control &amp; Prevention will meet the information need they have. </a:t>
            </a:r>
            <a:endParaRPr sz="12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When we dismiss sources as good or bad, we neglect to meet students where they are at – on social media and immersed in the digital world. Instead of labeling sources as all good or all bad, let’s teach students practical skills to evaluate whether a piece of information will meet their information need in the real world. </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Lateral reading</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lt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If students could remember to simply pause before deciding to share or not share, paired with their repeated exposure to evaluating authority and their increased social responsibility, they could radically change their social media experience.</a:t>
            </a:r>
            <a:endParaRPr/>
          </a:p>
          <a:p>
            <a:pPr marL="0" lvl="0" indent="0" algn="l" rtl="0">
              <a:spcBef>
                <a:spcPts val="0"/>
              </a:spcBef>
              <a:spcAft>
                <a:spcPts val="0"/>
              </a:spcAft>
              <a:buNone/>
            </a:pPr>
            <a:endParaRPr/>
          </a:p>
        </p:txBody>
      </p:sp>
      <p:sp>
        <p:nvSpPr>
          <p:cNvPr id="261" name="Google Shape;26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270b98b4da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g1270b98b4da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Nuance is the name of the game when it comes to authority!</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Instead of asking our students whether using TikTok or Instagram to get their news is good or bad, engage them in a discussion of whether a TikTok on COVID-19 vaccines that was created by a medical doctor and cites publications from the Center for Disease Control &amp; Prevention will meet the information need they have. </a:t>
            </a:r>
            <a:endParaRPr sz="12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When we dismiss sources as good or bad, we neglect to meet students where they are at – on social media and immersed in the digital world. Instead of labeling sources as all good or all bad, let’s teach students practical skills to evaluate whether a piece of information will meet their information need in the real world. </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Lateral reading</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lt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If students could remember to simply pause before deciding to share or not share, paired with their repeated exposure to evaluating authority and their increased social responsibility, they could radically change their social media experience.</a:t>
            </a:r>
            <a:endParaRPr/>
          </a:p>
          <a:p>
            <a:pPr marL="0" lvl="0" indent="0" algn="l" rtl="0">
              <a:spcBef>
                <a:spcPts val="0"/>
              </a:spcBef>
              <a:spcAft>
                <a:spcPts val="0"/>
              </a:spcAft>
              <a:buNone/>
            </a:pPr>
            <a:endParaRPr/>
          </a:p>
        </p:txBody>
      </p:sp>
      <p:sp>
        <p:nvSpPr>
          <p:cNvPr id="277" name="Google Shape;277;g1270b98b4da_0_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270b98b4d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270b98b4d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1270b98b4d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"the ability to know when there is a need for information, to be able to identify, locate, evaluate, and effectively use that information for the issue or problem at hand"</a:t>
            </a:r>
            <a:endParaRPr/>
          </a:p>
          <a:p>
            <a:pPr marL="0" lvl="0" indent="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n-US"/>
              <a:t>While I teach all the frames, Authority is contextual and constructed has always been challenging to me</a:t>
            </a:r>
            <a:endParaRPr/>
          </a:p>
          <a:p>
            <a:pPr marL="628650" lvl="1" indent="-171450" algn="l" rtl="0">
              <a:spcBef>
                <a:spcPts val="0"/>
              </a:spcBef>
              <a:spcAft>
                <a:spcPts val="0"/>
              </a:spcAft>
              <a:buClr>
                <a:schemeClr val="dk1"/>
              </a:buClr>
              <a:buSzPts val="1200"/>
              <a:buFont typeface="Arial"/>
              <a:buChar char="•"/>
            </a:pPr>
            <a:r>
              <a:rPr lang="en-US"/>
              <a:t>I’ve utilized CRAAAP, SIFT, IF I APPLY, etc to teach without really being satisfied</a:t>
            </a:r>
            <a:endParaRPr/>
          </a:p>
          <a:p>
            <a:pPr marL="171450" lvl="0" indent="-171450" algn="l" rtl="0">
              <a:spcBef>
                <a:spcPts val="0"/>
              </a:spcBef>
              <a:spcAft>
                <a:spcPts val="0"/>
              </a:spcAft>
              <a:buClr>
                <a:schemeClr val="dk1"/>
              </a:buClr>
              <a:buSzPts val="1200"/>
              <a:buFont typeface="Arial"/>
              <a:buChar char="•"/>
            </a:pPr>
            <a:r>
              <a:rPr lang="en-US"/>
              <a:t>I recognized a gap in understanding that I held</a:t>
            </a:r>
            <a:endParaRPr/>
          </a:p>
          <a:p>
            <a:pPr marL="628650" lvl="1" indent="-171450" algn="l" rtl="0">
              <a:spcBef>
                <a:spcPts val="0"/>
              </a:spcBef>
              <a:spcAft>
                <a:spcPts val="0"/>
              </a:spcAft>
              <a:buClr>
                <a:schemeClr val="dk1"/>
              </a:buClr>
              <a:buSzPts val="1200"/>
              <a:buFont typeface="Arial"/>
              <a:buChar char="•"/>
            </a:pPr>
            <a:r>
              <a:rPr lang="en-US"/>
              <a:t>I wanted to better understand how students understand authority – I know that authority is contextual and constructed, but do they?</a:t>
            </a:r>
            <a:endParaRPr/>
          </a:p>
          <a:p>
            <a:pPr marL="628650" lvl="1" indent="-171450" algn="l" rtl="0">
              <a:spcBef>
                <a:spcPts val="0"/>
              </a:spcBef>
              <a:spcAft>
                <a:spcPts val="0"/>
              </a:spcAft>
              <a:buClr>
                <a:schemeClr val="dk1"/>
              </a:buClr>
              <a:buSzPts val="1200"/>
              <a:buFont typeface="Arial"/>
              <a:buChar char="•"/>
            </a:pPr>
            <a:r>
              <a:rPr lang="en-US"/>
              <a:t>How do students situate this in their everyday life?</a:t>
            </a:r>
            <a:endParaRPr/>
          </a:p>
          <a:p>
            <a:pPr marL="171450" lvl="0" indent="-171450" algn="l" rtl="0">
              <a:spcBef>
                <a:spcPts val="0"/>
              </a:spcBef>
              <a:spcAft>
                <a:spcPts val="0"/>
              </a:spcAft>
              <a:buClr>
                <a:schemeClr val="dk1"/>
              </a:buClr>
              <a:buSzPts val="1200"/>
              <a:buFont typeface="Arial"/>
              <a:buChar char="•"/>
            </a:pPr>
            <a:r>
              <a:rPr lang="en-US"/>
              <a:t>How can I better teach this frame?</a:t>
            </a:r>
            <a:endParaRPr/>
          </a:p>
        </p:txBody>
      </p:sp>
      <p:sp>
        <p:nvSpPr>
          <p:cNvPr id="134" name="Google Shape;13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54" name="Google Shape;15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p:txBody>
      </p:sp>
      <p:sp>
        <p:nvSpPr>
          <p:cNvPr id="164" name="Google Shape;16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270b98b4da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1270b98b4da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"the ability to know when there is a need for information, to be able to identify, locate, evaluate, and effectively use that information for the issue or problem at hand"</a:t>
            </a:r>
            <a:endParaRPr/>
          </a:p>
          <a:p>
            <a:pPr marL="0" lvl="0" indent="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n-US"/>
              <a:t>While I teach all the frames, Authority is contextual and constructed has always been challenging to me</a:t>
            </a:r>
            <a:endParaRPr/>
          </a:p>
          <a:p>
            <a:pPr marL="628650" lvl="1" indent="-171450" algn="l" rtl="0">
              <a:spcBef>
                <a:spcPts val="0"/>
              </a:spcBef>
              <a:spcAft>
                <a:spcPts val="0"/>
              </a:spcAft>
              <a:buClr>
                <a:schemeClr val="dk1"/>
              </a:buClr>
              <a:buSzPts val="1200"/>
              <a:buFont typeface="Arial"/>
              <a:buChar char="•"/>
            </a:pPr>
            <a:r>
              <a:rPr lang="en-US"/>
              <a:t>I’ve utilized CRAAAP, SIFT, IF I APPLY, etc to teach without really being satisfied</a:t>
            </a:r>
            <a:endParaRPr/>
          </a:p>
          <a:p>
            <a:pPr marL="171450" lvl="0" indent="-171450" algn="l" rtl="0">
              <a:spcBef>
                <a:spcPts val="0"/>
              </a:spcBef>
              <a:spcAft>
                <a:spcPts val="0"/>
              </a:spcAft>
              <a:buClr>
                <a:schemeClr val="dk1"/>
              </a:buClr>
              <a:buSzPts val="1200"/>
              <a:buFont typeface="Arial"/>
              <a:buChar char="•"/>
            </a:pPr>
            <a:r>
              <a:rPr lang="en-US"/>
              <a:t>I recognized a gap in understanding that I held</a:t>
            </a:r>
            <a:endParaRPr/>
          </a:p>
          <a:p>
            <a:pPr marL="628650" lvl="1" indent="-171450" algn="l" rtl="0">
              <a:spcBef>
                <a:spcPts val="0"/>
              </a:spcBef>
              <a:spcAft>
                <a:spcPts val="0"/>
              </a:spcAft>
              <a:buClr>
                <a:schemeClr val="dk1"/>
              </a:buClr>
              <a:buSzPts val="1200"/>
              <a:buFont typeface="Arial"/>
              <a:buChar char="•"/>
            </a:pPr>
            <a:r>
              <a:rPr lang="en-US"/>
              <a:t>I wanted to better understand how students understand authority – I know that authority is contextual and constructed, but do they?</a:t>
            </a:r>
            <a:endParaRPr/>
          </a:p>
          <a:p>
            <a:pPr marL="628650" lvl="1" indent="-171450" algn="l" rtl="0">
              <a:spcBef>
                <a:spcPts val="0"/>
              </a:spcBef>
              <a:spcAft>
                <a:spcPts val="0"/>
              </a:spcAft>
              <a:buClr>
                <a:schemeClr val="dk1"/>
              </a:buClr>
              <a:buSzPts val="1200"/>
              <a:buFont typeface="Arial"/>
              <a:buChar char="•"/>
            </a:pPr>
            <a:r>
              <a:rPr lang="en-US"/>
              <a:t>How do students situate this in their everyday life?</a:t>
            </a:r>
            <a:endParaRPr/>
          </a:p>
          <a:p>
            <a:pPr marL="171450" lvl="0" indent="-171450" algn="l" rtl="0">
              <a:spcBef>
                <a:spcPts val="0"/>
              </a:spcBef>
              <a:spcAft>
                <a:spcPts val="0"/>
              </a:spcAft>
              <a:buClr>
                <a:schemeClr val="dk1"/>
              </a:buClr>
              <a:buSzPts val="1200"/>
              <a:buFont typeface="Arial"/>
              <a:buChar char="•"/>
            </a:pPr>
            <a:r>
              <a:rPr lang="en-US"/>
              <a:t>How can I better teach this frame?</a:t>
            </a:r>
            <a:endParaRPr/>
          </a:p>
        </p:txBody>
      </p:sp>
      <p:sp>
        <p:nvSpPr>
          <p:cNvPr id="174" name="Google Shape;174;g1270b98b4da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4"/>
        <p:cNvGrpSpPr/>
        <p:nvPr/>
      </p:nvGrpSpPr>
      <p:grpSpPr>
        <a:xfrm>
          <a:off x="0" y="0"/>
          <a:ext cx="0" cy="0"/>
          <a:chOff x="0" y="0"/>
          <a:chExt cx="0" cy="0"/>
        </a:xfrm>
      </p:grpSpPr>
      <p:sp>
        <p:nvSpPr>
          <p:cNvPr id="15" name="Google Shape;15;p24"/>
          <p:cNvSpPr>
            <a:spLocks noGrp="1"/>
          </p:cNvSpPr>
          <p:nvPr>
            <p:ph type="pic" idx="2"/>
          </p:nvPr>
        </p:nvSpPr>
        <p:spPr>
          <a:xfrm>
            <a:off x="0" y="0"/>
            <a:ext cx="12192000" cy="6858000"/>
          </a:xfrm>
          <a:prstGeom prst="rect">
            <a:avLst/>
          </a:prstGeom>
          <a:solidFill>
            <a:srgbClr val="595959"/>
          </a:solidFill>
          <a:ln>
            <a:noFill/>
          </a:ln>
        </p:spPr>
      </p:sp>
      <p:sp>
        <p:nvSpPr>
          <p:cNvPr id="16" name="Google Shape;16;p24"/>
          <p:cNvSpPr txBox="1">
            <a:spLocks noGrp="1"/>
          </p:cNvSpPr>
          <p:nvPr>
            <p:ph type="title"/>
          </p:nvPr>
        </p:nvSpPr>
        <p:spPr>
          <a:xfrm>
            <a:off x="457200" y="4517136"/>
            <a:ext cx="6581554" cy="1371600"/>
          </a:xfrm>
          <a:prstGeom prst="rect">
            <a:avLst/>
          </a:prstGeom>
          <a:noFill/>
          <a:ln>
            <a:noFill/>
          </a:ln>
        </p:spPr>
        <p:txBody>
          <a:bodyPr spcFirstLastPara="1" wrap="square" lIns="91425" tIns="45700" rIns="91425" bIns="45700" anchor="ctr" anchorCtr="0">
            <a:normAutofit/>
          </a:bodyPr>
          <a:lstStyle>
            <a:lvl1pPr lvl="0" algn="l">
              <a:lnSpc>
                <a:spcPct val="127777"/>
              </a:lnSpc>
              <a:spcBef>
                <a:spcPts val="0"/>
              </a:spcBef>
              <a:spcAft>
                <a:spcPts val="0"/>
              </a:spcAft>
              <a:buClr>
                <a:schemeClr val="lt1"/>
              </a:buClr>
              <a:buSzPts val="3600"/>
              <a:buFont typeface="Quattrocento Sans"/>
              <a:buNone/>
              <a:defRPr sz="36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mersive palette Balancing Act">
  <p:cSld name="Immersive palette Balancing Act">
    <p:bg>
      <p:bgPr>
        <a:solidFill>
          <a:schemeClr val="accent6"/>
        </a:solidFill>
        <a:effectLst/>
      </p:bgPr>
    </p:bg>
    <p:spTree>
      <p:nvGrpSpPr>
        <p:cNvPr id="1" name="Shape 65"/>
        <p:cNvGrpSpPr/>
        <p:nvPr/>
      </p:nvGrpSpPr>
      <p:grpSpPr>
        <a:xfrm>
          <a:off x="0" y="0"/>
          <a:ext cx="0" cy="0"/>
          <a:chOff x="0" y="0"/>
          <a:chExt cx="0" cy="0"/>
        </a:xfrm>
      </p:grpSpPr>
      <p:sp>
        <p:nvSpPr>
          <p:cNvPr id="66" name="Google Shape;66;p38"/>
          <p:cNvSpPr/>
          <p:nvPr/>
        </p:nvSpPr>
        <p:spPr>
          <a:xfrm>
            <a:off x="0" y="2400300"/>
            <a:ext cx="4267200" cy="44577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67" name="Google Shape;67;p38"/>
          <p:cNvSpPr txBox="1">
            <a:spLocks noGrp="1"/>
          </p:cNvSpPr>
          <p:nvPr>
            <p:ph type="title"/>
          </p:nvPr>
        </p:nvSpPr>
        <p:spPr>
          <a:xfrm>
            <a:off x="457199" y="1399032"/>
            <a:ext cx="3619501" cy="8778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Quattrocento Sans"/>
              <a:buNone/>
              <a:defRPr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8"/>
          <p:cNvSpPr txBox="1">
            <a:spLocks noGrp="1"/>
          </p:cNvSpPr>
          <p:nvPr>
            <p:ph type="body" idx="1"/>
          </p:nvPr>
        </p:nvSpPr>
        <p:spPr>
          <a:xfrm>
            <a:off x="457200" y="2779776"/>
            <a:ext cx="3465576" cy="325526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66666"/>
              </a:lnSpc>
              <a:spcBef>
                <a:spcPts val="0"/>
              </a:spcBef>
              <a:spcAft>
                <a:spcPts val="0"/>
              </a:spcAft>
              <a:buClr>
                <a:schemeClr val="lt1"/>
              </a:buClr>
              <a:buSzPts val="1800"/>
              <a:buFont typeface="Arial"/>
              <a:buNone/>
              <a:defRPr sz="1800" b="0" i="0" u="none" strike="noStrike" cap="none">
                <a:solidFill>
                  <a:schemeClr val="lt1"/>
                </a:solidFill>
                <a:latin typeface="Quattrocento Sans"/>
                <a:ea typeface="Quattrocento Sans"/>
                <a:cs typeface="Quattrocento Sans"/>
                <a:sym typeface="Quattrocento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2pPr>
            <a:lvl3pPr marL="1371600" marR="0" lvl="2"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3pPr>
            <a:lvl4pPr marL="1828800" marR="0" lvl="3"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4pPr>
            <a:lvl5pPr marL="2286000" marR="0" lvl="4"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69" name="Google Shape;69;p38"/>
          <p:cNvSpPr>
            <a:spLocks noGrp="1"/>
          </p:cNvSpPr>
          <p:nvPr>
            <p:ph type="pic" idx="2"/>
          </p:nvPr>
        </p:nvSpPr>
        <p:spPr>
          <a:xfrm>
            <a:off x="4254500" y="0"/>
            <a:ext cx="7480300" cy="6858000"/>
          </a:xfrm>
          <a:prstGeom prst="rect">
            <a:avLst/>
          </a:prstGeom>
          <a:noFill/>
          <a:ln>
            <a:noFill/>
          </a:ln>
        </p:spPr>
      </p:sp>
      <p:sp>
        <p:nvSpPr>
          <p:cNvPr id="70" name="Google Shape;70;p38"/>
          <p:cNvSpPr/>
          <p:nvPr/>
        </p:nvSpPr>
        <p:spPr>
          <a:xfrm>
            <a:off x="11734800" y="4445000"/>
            <a:ext cx="457200" cy="2413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71" name="Google Shape;71;p38"/>
          <p:cNvSpPr/>
          <p:nvPr/>
        </p:nvSpPr>
        <p:spPr>
          <a:xfrm>
            <a:off x="11734800" y="0"/>
            <a:ext cx="457200" cy="4462272"/>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p:fade thruBlk="1"/>
  </p:transition>
  <p:extLst>
    <p:ext uri="{DCECCB84-F9BA-43D5-87BE-67443E8EF086}">
      <p15:sldGuideLst xmlns:p15="http://schemas.microsoft.com/office/powerpoint/2012/main">
        <p15:guide id="1"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2"/>
        <p:cNvGrpSpPr/>
        <p:nvPr/>
      </p:nvGrpSpPr>
      <p:grpSpPr>
        <a:xfrm>
          <a:off x="0" y="0"/>
          <a:ext cx="0" cy="0"/>
          <a:chOff x="0" y="0"/>
          <a:chExt cx="0" cy="0"/>
        </a:xfrm>
      </p:grpSpPr>
      <p:sp>
        <p:nvSpPr>
          <p:cNvPr id="73" name="Google Shape;73;p3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Quattrocento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75" name="Google Shape;7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alette Star of the show">
  <p:cSld name="Palette Star of the show">
    <p:bg>
      <p:bgPr>
        <a:solidFill>
          <a:srgbClr val="D8D8D8"/>
        </a:solidFill>
        <a:effectLst/>
      </p:bgPr>
    </p:bg>
    <p:spTree>
      <p:nvGrpSpPr>
        <p:cNvPr id="1" name="Shape 83"/>
        <p:cNvGrpSpPr/>
        <p:nvPr/>
      </p:nvGrpSpPr>
      <p:grpSpPr>
        <a:xfrm>
          <a:off x="0" y="0"/>
          <a:ext cx="0" cy="0"/>
          <a:chOff x="0" y="0"/>
          <a:chExt cx="0" cy="0"/>
        </a:xfrm>
      </p:grpSpPr>
      <p:sp>
        <p:nvSpPr>
          <p:cNvPr id="84" name="Google Shape;84;p36"/>
          <p:cNvSpPr txBox="1">
            <a:spLocks noGrp="1"/>
          </p:cNvSpPr>
          <p:nvPr>
            <p:ph type="title"/>
          </p:nvPr>
        </p:nvSpPr>
        <p:spPr>
          <a:xfrm>
            <a:off x="457199" y="2569464"/>
            <a:ext cx="3619501" cy="1179576"/>
          </a:xfrm>
          <a:prstGeom prst="rect">
            <a:avLst/>
          </a:prstGeom>
          <a:noFill/>
          <a:ln>
            <a:noFill/>
          </a:ln>
        </p:spPr>
        <p:txBody>
          <a:bodyPr spcFirstLastPara="1" wrap="square" lIns="91425" tIns="45700" rIns="91425" bIns="45700" anchor="t" anchorCtr="0">
            <a:normAutofit/>
          </a:bodyPr>
          <a:lstStyle>
            <a:lvl1pPr lvl="0" algn="l">
              <a:lnSpc>
                <a:spcPct val="125000"/>
              </a:lnSpc>
              <a:spcBef>
                <a:spcPts val="0"/>
              </a:spcBef>
              <a:spcAft>
                <a:spcPts val="0"/>
              </a:spcAft>
              <a:buClr>
                <a:schemeClr val="dk1"/>
              </a:buClr>
              <a:buSzPts val="3200"/>
              <a:buFont typeface="Quattrocento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36"/>
          <p:cNvSpPr>
            <a:spLocks noGrp="1"/>
          </p:cNvSpPr>
          <p:nvPr>
            <p:ph type="pic" idx="2"/>
          </p:nvPr>
        </p:nvSpPr>
        <p:spPr>
          <a:xfrm>
            <a:off x="4279392" y="1463040"/>
            <a:ext cx="1499616" cy="2194560"/>
          </a:xfrm>
          <a:prstGeom prst="rect">
            <a:avLst/>
          </a:prstGeom>
          <a:noFill/>
          <a:ln>
            <a:noFill/>
          </a:ln>
        </p:spPr>
      </p:sp>
      <p:sp>
        <p:nvSpPr>
          <p:cNvPr id="86" name="Google Shape;86;p36"/>
          <p:cNvSpPr>
            <a:spLocks noGrp="1"/>
          </p:cNvSpPr>
          <p:nvPr>
            <p:ph type="pic" idx="3"/>
          </p:nvPr>
        </p:nvSpPr>
        <p:spPr>
          <a:xfrm>
            <a:off x="6227064" y="1463040"/>
            <a:ext cx="1499616" cy="2194560"/>
          </a:xfrm>
          <a:prstGeom prst="rect">
            <a:avLst/>
          </a:prstGeom>
          <a:noFill/>
          <a:ln>
            <a:noFill/>
          </a:ln>
        </p:spPr>
      </p:sp>
      <p:sp>
        <p:nvSpPr>
          <p:cNvPr id="87" name="Google Shape;87;p36"/>
          <p:cNvSpPr>
            <a:spLocks noGrp="1"/>
          </p:cNvSpPr>
          <p:nvPr>
            <p:ph type="pic" idx="4"/>
          </p:nvPr>
        </p:nvSpPr>
        <p:spPr>
          <a:xfrm>
            <a:off x="8174736" y="1463040"/>
            <a:ext cx="1499616" cy="2194560"/>
          </a:xfrm>
          <a:prstGeom prst="rect">
            <a:avLst/>
          </a:prstGeom>
          <a:noFill/>
          <a:ln>
            <a:noFill/>
          </a:ln>
        </p:spPr>
      </p:sp>
      <p:sp>
        <p:nvSpPr>
          <p:cNvPr id="88" name="Google Shape;88;p36"/>
          <p:cNvSpPr>
            <a:spLocks noGrp="1"/>
          </p:cNvSpPr>
          <p:nvPr>
            <p:ph type="pic" idx="5"/>
          </p:nvPr>
        </p:nvSpPr>
        <p:spPr>
          <a:xfrm>
            <a:off x="10122408" y="1463040"/>
            <a:ext cx="1499616" cy="2194560"/>
          </a:xfrm>
          <a:prstGeom prst="rect">
            <a:avLst/>
          </a:prstGeom>
          <a:noFill/>
          <a:ln>
            <a:noFill/>
          </a:ln>
        </p:spPr>
      </p:sp>
      <p:sp>
        <p:nvSpPr>
          <p:cNvPr id="89" name="Google Shape;89;p36"/>
          <p:cNvSpPr>
            <a:spLocks noGrp="1"/>
          </p:cNvSpPr>
          <p:nvPr>
            <p:ph type="pic" idx="6"/>
          </p:nvPr>
        </p:nvSpPr>
        <p:spPr>
          <a:xfrm>
            <a:off x="4279392" y="4087368"/>
            <a:ext cx="1499616" cy="2194560"/>
          </a:xfrm>
          <a:prstGeom prst="rect">
            <a:avLst/>
          </a:prstGeom>
          <a:noFill/>
          <a:ln>
            <a:noFill/>
          </a:ln>
        </p:spPr>
      </p:sp>
      <p:sp>
        <p:nvSpPr>
          <p:cNvPr id="90" name="Google Shape;90;p36"/>
          <p:cNvSpPr>
            <a:spLocks noGrp="1"/>
          </p:cNvSpPr>
          <p:nvPr>
            <p:ph type="pic" idx="7"/>
          </p:nvPr>
        </p:nvSpPr>
        <p:spPr>
          <a:xfrm>
            <a:off x="6227064" y="4087368"/>
            <a:ext cx="1499616" cy="2194560"/>
          </a:xfrm>
          <a:prstGeom prst="rect">
            <a:avLst/>
          </a:prstGeom>
          <a:noFill/>
          <a:ln>
            <a:noFill/>
          </a:ln>
        </p:spPr>
      </p:sp>
      <p:sp>
        <p:nvSpPr>
          <p:cNvPr id="91" name="Google Shape;91;p36"/>
          <p:cNvSpPr>
            <a:spLocks noGrp="1"/>
          </p:cNvSpPr>
          <p:nvPr>
            <p:ph type="pic" idx="8"/>
          </p:nvPr>
        </p:nvSpPr>
        <p:spPr>
          <a:xfrm>
            <a:off x="8174736" y="4087368"/>
            <a:ext cx="1499616" cy="2194560"/>
          </a:xfrm>
          <a:prstGeom prst="rect">
            <a:avLst/>
          </a:prstGeom>
          <a:noFill/>
          <a:ln>
            <a:noFill/>
          </a:ln>
        </p:spPr>
      </p:sp>
      <p:sp>
        <p:nvSpPr>
          <p:cNvPr id="92" name="Google Shape;92;p36"/>
          <p:cNvSpPr>
            <a:spLocks noGrp="1"/>
          </p:cNvSpPr>
          <p:nvPr>
            <p:ph type="pic" idx="9"/>
          </p:nvPr>
        </p:nvSpPr>
        <p:spPr>
          <a:xfrm>
            <a:off x="10122408" y="4087368"/>
            <a:ext cx="1499616" cy="2194560"/>
          </a:xfrm>
          <a:prstGeom prst="rect">
            <a:avLst/>
          </a:prstGeom>
          <a:noFill/>
          <a:ln>
            <a:noFill/>
          </a:ln>
        </p:spPr>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3"/>
        <p:cNvGrpSpPr/>
        <p:nvPr/>
      </p:nvGrpSpPr>
      <p:grpSpPr>
        <a:xfrm>
          <a:off x="0" y="0"/>
          <a:ext cx="0" cy="0"/>
          <a:chOff x="0" y="0"/>
          <a:chExt cx="0" cy="0"/>
        </a:xfrm>
      </p:grpSpPr>
      <p:sp>
        <p:nvSpPr>
          <p:cNvPr id="94" name="Google Shape;94;p3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Quattrocento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3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96" name="Google Shape;96;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mersive palette Star of the show">
  <p:cSld name="Immersive palette Star of the show">
    <p:bg>
      <p:bgPr>
        <a:solidFill>
          <a:schemeClr val="lt1"/>
        </a:solidFill>
        <a:effectLst/>
      </p:bgPr>
    </p:bg>
    <p:spTree>
      <p:nvGrpSpPr>
        <p:cNvPr id="1" name="Shape 99"/>
        <p:cNvGrpSpPr/>
        <p:nvPr/>
      </p:nvGrpSpPr>
      <p:grpSpPr>
        <a:xfrm>
          <a:off x="0" y="0"/>
          <a:ext cx="0" cy="0"/>
          <a:chOff x="0" y="0"/>
          <a:chExt cx="0" cy="0"/>
        </a:xfrm>
      </p:grpSpPr>
      <p:sp>
        <p:nvSpPr>
          <p:cNvPr id="100" name="Google Shape;100;p40"/>
          <p:cNvSpPr>
            <a:spLocks noGrp="1"/>
          </p:cNvSpPr>
          <p:nvPr>
            <p:ph type="pic" idx="2"/>
          </p:nvPr>
        </p:nvSpPr>
        <p:spPr>
          <a:xfrm>
            <a:off x="6997700" y="914400"/>
            <a:ext cx="4334256" cy="5093208"/>
          </a:xfrm>
          <a:prstGeom prst="rect">
            <a:avLst/>
          </a:prstGeom>
          <a:solidFill>
            <a:schemeClr val="accent3"/>
          </a:solidFill>
          <a:ln>
            <a:noFill/>
          </a:ln>
        </p:spPr>
      </p:sp>
      <p:sp>
        <p:nvSpPr>
          <p:cNvPr id="101" name="Google Shape;101;p40"/>
          <p:cNvSpPr txBox="1">
            <a:spLocks noGrp="1"/>
          </p:cNvSpPr>
          <p:nvPr>
            <p:ph type="title"/>
          </p:nvPr>
        </p:nvSpPr>
        <p:spPr>
          <a:xfrm>
            <a:off x="457199" y="914400"/>
            <a:ext cx="5638801" cy="157212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600"/>
              <a:buFont typeface="Quattrocento Sans"/>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40"/>
          <p:cNvSpPr txBox="1">
            <a:spLocks noGrp="1"/>
          </p:cNvSpPr>
          <p:nvPr>
            <p:ph type="body" idx="1"/>
          </p:nvPr>
        </p:nvSpPr>
        <p:spPr>
          <a:xfrm>
            <a:off x="457200" y="2489200"/>
            <a:ext cx="5202936" cy="354787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66666"/>
              </a:lnSpc>
              <a:spcBef>
                <a:spcPts val="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2pPr>
            <a:lvl3pPr marL="1371600" marR="0" lvl="2"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3pPr>
            <a:lvl4pPr marL="1828800" marR="0" lvl="3"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4pPr>
            <a:lvl5pPr marL="2286000" marR="0" lvl="4"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ransition>
    <p:fade thruBlk="1"/>
  </p:transition>
  <p:extLst>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
  <p:cSld name="Intro">
    <p:spTree>
      <p:nvGrpSpPr>
        <p:cNvPr id="1" name="Shape 17"/>
        <p:cNvGrpSpPr/>
        <p:nvPr/>
      </p:nvGrpSpPr>
      <p:grpSpPr>
        <a:xfrm>
          <a:off x="0" y="0"/>
          <a:ext cx="0" cy="0"/>
          <a:chOff x="0" y="0"/>
          <a:chExt cx="0" cy="0"/>
        </a:xfrm>
      </p:grpSpPr>
      <p:sp>
        <p:nvSpPr>
          <p:cNvPr id="18" name="Google Shape;18;p25"/>
          <p:cNvSpPr>
            <a:spLocks noGrp="1"/>
          </p:cNvSpPr>
          <p:nvPr>
            <p:ph type="pic" idx="2"/>
          </p:nvPr>
        </p:nvSpPr>
        <p:spPr>
          <a:xfrm>
            <a:off x="0" y="0"/>
            <a:ext cx="12192000" cy="6858000"/>
          </a:xfrm>
          <a:prstGeom prst="rect">
            <a:avLst/>
          </a:prstGeom>
          <a:solidFill>
            <a:srgbClr val="7F7F7F"/>
          </a:solidFill>
          <a:ln>
            <a:noFill/>
          </a:ln>
        </p:spPr>
      </p:sp>
      <p:sp>
        <p:nvSpPr>
          <p:cNvPr id="19" name="Google Shape;19;p25"/>
          <p:cNvSpPr txBox="1">
            <a:spLocks noGrp="1"/>
          </p:cNvSpPr>
          <p:nvPr>
            <p:ph type="title"/>
          </p:nvPr>
        </p:nvSpPr>
        <p:spPr>
          <a:xfrm>
            <a:off x="457199" y="914400"/>
            <a:ext cx="11174819" cy="9037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Quattrocento Sans"/>
              <a:buNone/>
              <a:defRPr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5"/>
          <p:cNvSpPr txBox="1">
            <a:spLocks noGrp="1"/>
          </p:cNvSpPr>
          <p:nvPr>
            <p:ph type="body" idx="1"/>
          </p:nvPr>
        </p:nvSpPr>
        <p:spPr>
          <a:xfrm>
            <a:off x="3429000" y="2240280"/>
            <a:ext cx="4645152" cy="419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5555"/>
              </a:lnSpc>
              <a:spcBef>
                <a:spcPts val="0"/>
              </a:spcBef>
              <a:spcAft>
                <a:spcPts val="0"/>
              </a:spcAft>
              <a:buClr>
                <a:schemeClr val="lt1"/>
              </a:buClr>
              <a:buSzPts val="1800"/>
              <a:buFont typeface="Arial"/>
              <a:buNone/>
              <a:defRPr sz="1800" b="0" i="0" u="none" strike="noStrike" cap="none">
                <a:solidFill>
                  <a:schemeClr val="lt1"/>
                </a:solidFill>
                <a:latin typeface="Quattrocento Sans"/>
                <a:ea typeface="Quattrocento Sans"/>
                <a:cs typeface="Quattrocento Sans"/>
                <a:sym typeface="Quattrocento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2pPr>
            <a:lvl3pPr marL="1371600" marR="0" lvl="2"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3pPr>
            <a:lvl4pPr marL="1828800" marR="0" lvl="3"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4pPr>
            <a:lvl5pPr marL="2286000" marR="0" lvl="4"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1" name="Google Shape;21;p25"/>
          <p:cNvSpPr txBox="1">
            <a:spLocks noGrp="1"/>
          </p:cNvSpPr>
          <p:nvPr>
            <p:ph type="body" idx="3"/>
          </p:nvPr>
        </p:nvSpPr>
        <p:spPr>
          <a:xfrm>
            <a:off x="630936" y="4498848"/>
            <a:ext cx="2121408" cy="621792"/>
          </a:xfrm>
          <a:prstGeom prst="rect">
            <a:avLst/>
          </a:prstGeom>
          <a:noFill/>
          <a:ln>
            <a:noFill/>
          </a:ln>
        </p:spPr>
        <p:txBody>
          <a:bodyPr spcFirstLastPara="1" wrap="square" lIns="0" tIns="45700" rIns="91425" bIns="45700" anchor="t" anchorCtr="0">
            <a:noAutofit/>
          </a:bodyPr>
          <a:lstStyle>
            <a:lvl1pPr marL="457200" marR="0" lvl="0" indent="-228600" algn="l" rtl="0">
              <a:lnSpc>
                <a:spcPct val="150000"/>
              </a:lnSpc>
              <a:spcBef>
                <a:spcPts val="0"/>
              </a:spcBef>
              <a:spcAft>
                <a:spcPts val="0"/>
              </a:spcAft>
              <a:buClr>
                <a:schemeClr val="dk1"/>
              </a:buClr>
              <a:buSzPts val="1200"/>
              <a:buFont typeface="Arial"/>
              <a:buNone/>
              <a:defRPr sz="1200" b="1" i="0" u="none" strike="noStrike" cap="none">
                <a:solidFill>
                  <a:schemeClr val="dk1"/>
                </a:solidFill>
                <a:latin typeface="Quattrocento Sans"/>
                <a:ea typeface="Quattrocento Sans"/>
                <a:cs typeface="Quattrocento Sans"/>
                <a:sym typeface="Quattrocento Sans"/>
              </a:defRPr>
            </a:lvl1pPr>
            <a:lvl2pPr marL="914400" marR="0" lvl="1" indent="-228600" algn="l" rtl="0">
              <a:lnSpc>
                <a:spcPct val="150000"/>
              </a:lnSpc>
              <a:spcBef>
                <a:spcPts val="0"/>
              </a:spcBef>
              <a:spcAft>
                <a:spcPts val="0"/>
              </a:spcAft>
              <a:buClr>
                <a:schemeClr val="dk1"/>
              </a:buClr>
              <a:buSzPts val="1200"/>
              <a:buFont typeface="Arial"/>
              <a:buNone/>
              <a:defRPr sz="1200" b="1" i="0" u="none" strike="noStrike" cap="none">
                <a:solidFill>
                  <a:schemeClr val="dk1"/>
                </a:solidFill>
                <a:latin typeface="Quattrocento Sans"/>
                <a:ea typeface="Quattrocento Sans"/>
                <a:cs typeface="Quattrocento Sans"/>
                <a:sym typeface="Quattrocento Sans"/>
              </a:defRPr>
            </a:lvl2pPr>
            <a:lvl3pPr marL="1371600" marR="0" lvl="2" indent="-228600" algn="l" rtl="0">
              <a:lnSpc>
                <a:spcPct val="150000"/>
              </a:lnSpc>
              <a:spcBef>
                <a:spcPts val="0"/>
              </a:spcBef>
              <a:spcAft>
                <a:spcPts val="0"/>
              </a:spcAft>
              <a:buClr>
                <a:schemeClr val="dk1"/>
              </a:buClr>
              <a:buSzPts val="1200"/>
              <a:buFont typeface="Arial"/>
              <a:buNone/>
              <a:defRPr sz="1200" b="1" i="0" u="none" strike="noStrike" cap="none">
                <a:solidFill>
                  <a:schemeClr val="dk1"/>
                </a:solidFill>
                <a:latin typeface="Quattrocento Sans"/>
                <a:ea typeface="Quattrocento Sans"/>
                <a:cs typeface="Quattrocento Sans"/>
                <a:sym typeface="Quattrocento Sans"/>
              </a:defRPr>
            </a:lvl3pPr>
            <a:lvl4pPr marL="1828800" marR="0" lvl="3" indent="-228600" algn="l" rtl="0">
              <a:lnSpc>
                <a:spcPct val="150000"/>
              </a:lnSpc>
              <a:spcBef>
                <a:spcPts val="0"/>
              </a:spcBef>
              <a:spcAft>
                <a:spcPts val="0"/>
              </a:spcAft>
              <a:buClr>
                <a:schemeClr val="dk1"/>
              </a:buClr>
              <a:buSzPts val="1200"/>
              <a:buFont typeface="Arial"/>
              <a:buNone/>
              <a:defRPr sz="1200" b="1" i="0" u="none" strike="noStrike" cap="none">
                <a:solidFill>
                  <a:schemeClr val="dk1"/>
                </a:solidFill>
                <a:latin typeface="Quattrocento Sans"/>
                <a:ea typeface="Quattrocento Sans"/>
                <a:cs typeface="Quattrocento Sans"/>
                <a:sym typeface="Quattrocento Sans"/>
              </a:defRPr>
            </a:lvl4pPr>
            <a:lvl5pPr marL="2286000" marR="0" lvl="4" indent="-228600" algn="l" rtl="0">
              <a:lnSpc>
                <a:spcPct val="150000"/>
              </a:lnSpc>
              <a:spcBef>
                <a:spcPts val="0"/>
              </a:spcBef>
              <a:spcAft>
                <a:spcPts val="0"/>
              </a:spcAft>
              <a:buClr>
                <a:schemeClr val="dk1"/>
              </a:buClr>
              <a:buSzPts val="1200"/>
              <a:buFont typeface="Arial"/>
              <a:buNone/>
              <a:defRPr sz="1200" b="1"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26"/>
          <p:cNvSpPr/>
          <p:nvPr/>
        </p:nvSpPr>
        <p:spPr>
          <a:xfrm>
            <a:off x="6093600" y="0"/>
            <a:ext cx="60984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Quattrocento Sans"/>
              <a:buNone/>
            </a:pPr>
            <a:endParaRPr sz="2400">
              <a:solidFill>
                <a:schemeClr val="dk1"/>
              </a:solidFill>
              <a:latin typeface="Quattrocento Sans"/>
              <a:ea typeface="Quattrocento Sans"/>
              <a:cs typeface="Quattrocento Sans"/>
              <a:sym typeface="Quattrocento Sans"/>
            </a:endParaRPr>
          </a:p>
        </p:txBody>
      </p:sp>
      <p:sp>
        <p:nvSpPr>
          <p:cNvPr id="24" name="Google Shape;24;p26"/>
          <p:cNvSpPr txBox="1">
            <a:spLocks noGrp="1"/>
          </p:cNvSpPr>
          <p:nvPr>
            <p:ph type="title"/>
          </p:nvPr>
        </p:nvSpPr>
        <p:spPr>
          <a:xfrm>
            <a:off x="6968800" y="3170561"/>
            <a:ext cx="4350000" cy="82880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Clr>
                <a:srgbClr val="FFFFFF"/>
              </a:buClr>
              <a:buSzPts val="2500"/>
              <a:buFont typeface="Playfair Display"/>
              <a:buNone/>
              <a:defRPr sz="5333" b="1">
                <a:solidFill>
                  <a:srgbClr val="FFFFFF"/>
                </a:solidFill>
                <a:latin typeface="Playfair Display"/>
                <a:ea typeface="Playfair Display"/>
                <a:cs typeface="Playfair Display"/>
                <a:sym typeface="Playfair Display"/>
              </a:defRPr>
            </a:lvl1pPr>
            <a:lvl2pPr lvl="1">
              <a:spcBef>
                <a:spcPts val="0"/>
              </a:spcBef>
              <a:spcAft>
                <a:spcPts val="0"/>
              </a:spcAft>
              <a:buClr>
                <a:srgbClr val="FFFFFF"/>
              </a:buClr>
              <a:buSzPts val="2500"/>
              <a:buFont typeface="Playfair Display"/>
              <a:buNone/>
              <a:defRPr sz="3333" b="1">
                <a:solidFill>
                  <a:srgbClr val="FFFFFF"/>
                </a:solidFill>
                <a:latin typeface="Playfair Display"/>
                <a:ea typeface="Playfair Display"/>
                <a:cs typeface="Playfair Display"/>
                <a:sym typeface="Playfair Display"/>
              </a:defRPr>
            </a:lvl2pPr>
            <a:lvl3pPr lvl="2">
              <a:spcBef>
                <a:spcPts val="0"/>
              </a:spcBef>
              <a:spcAft>
                <a:spcPts val="0"/>
              </a:spcAft>
              <a:buClr>
                <a:srgbClr val="FFFFFF"/>
              </a:buClr>
              <a:buSzPts val="2500"/>
              <a:buFont typeface="Playfair Display"/>
              <a:buNone/>
              <a:defRPr sz="3333" b="1">
                <a:solidFill>
                  <a:srgbClr val="FFFFFF"/>
                </a:solidFill>
                <a:latin typeface="Playfair Display"/>
                <a:ea typeface="Playfair Display"/>
                <a:cs typeface="Playfair Display"/>
                <a:sym typeface="Playfair Display"/>
              </a:defRPr>
            </a:lvl3pPr>
            <a:lvl4pPr lvl="3">
              <a:spcBef>
                <a:spcPts val="0"/>
              </a:spcBef>
              <a:spcAft>
                <a:spcPts val="0"/>
              </a:spcAft>
              <a:buClr>
                <a:srgbClr val="FFFFFF"/>
              </a:buClr>
              <a:buSzPts val="2500"/>
              <a:buFont typeface="Playfair Display"/>
              <a:buNone/>
              <a:defRPr sz="3333" b="1">
                <a:solidFill>
                  <a:srgbClr val="FFFFFF"/>
                </a:solidFill>
                <a:latin typeface="Playfair Display"/>
                <a:ea typeface="Playfair Display"/>
                <a:cs typeface="Playfair Display"/>
                <a:sym typeface="Playfair Display"/>
              </a:defRPr>
            </a:lvl4pPr>
            <a:lvl5pPr lvl="4">
              <a:spcBef>
                <a:spcPts val="0"/>
              </a:spcBef>
              <a:spcAft>
                <a:spcPts val="0"/>
              </a:spcAft>
              <a:buClr>
                <a:srgbClr val="FFFFFF"/>
              </a:buClr>
              <a:buSzPts val="2500"/>
              <a:buFont typeface="Playfair Display"/>
              <a:buNone/>
              <a:defRPr sz="3333" b="1">
                <a:solidFill>
                  <a:srgbClr val="FFFFFF"/>
                </a:solidFill>
                <a:latin typeface="Playfair Display"/>
                <a:ea typeface="Playfair Display"/>
                <a:cs typeface="Playfair Display"/>
                <a:sym typeface="Playfair Display"/>
              </a:defRPr>
            </a:lvl5pPr>
            <a:lvl6pPr lvl="5">
              <a:spcBef>
                <a:spcPts val="0"/>
              </a:spcBef>
              <a:spcAft>
                <a:spcPts val="0"/>
              </a:spcAft>
              <a:buClr>
                <a:srgbClr val="FFFFFF"/>
              </a:buClr>
              <a:buSzPts val="2500"/>
              <a:buFont typeface="Playfair Display"/>
              <a:buNone/>
              <a:defRPr sz="3333" b="1">
                <a:solidFill>
                  <a:srgbClr val="FFFFFF"/>
                </a:solidFill>
                <a:latin typeface="Playfair Display"/>
                <a:ea typeface="Playfair Display"/>
                <a:cs typeface="Playfair Display"/>
                <a:sym typeface="Playfair Display"/>
              </a:defRPr>
            </a:lvl6pPr>
            <a:lvl7pPr lvl="6">
              <a:spcBef>
                <a:spcPts val="0"/>
              </a:spcBef>
              <a:spcAft>
                <a:spcPts val="0"/>
              </a:spcAft>
              <a:buClr>
                <a:srgbClr val="FFFFFF"/>
              </a:buClr>
              <a:buSzPts val="2500"/>
              <a:buFont typeface="Playfair Display"/>
              <a:buNone/>
              <a:defRPr sz="3333" b="1">
                <a:solidFill>
                  <a:srgbClr val="FFFFFF"/>
                </a:solidFill>
                <a:latin typeface="Playfair Display"/>
                <a:ea typeface="Playfair Display"/>
                <a:cs typeface="Playfair Display"/>
                <a:sym typeface="Playfair Display"/>
              </a:defRPr>
            </a:lvl7pPr>
            <a:lvl8pPr lvl="7">
              <a:spcBef>
                <a:spcPts val="0"/>
              </a:spcBef>
              <a:spcAft>
                <a:spcPts val="0"/>
              </a:spcAft>
              <a:buClr>
                <a:srgbClr val="FFFFFF"/>
              </a:buClr>
              <a:buSzPts val="2500"/>
              <a:buFont typeface="Playfair Display"/>
              <a:buNone/>
              <a:defRPr sz="3333" b="1">
                <a:solidFill>
                  <a:srgbClr val="FFFFFF"/>
                </a:solidFill>
                <a:latin typeface="Playfair Display"/>
                <a:ea typeface="Playfair Display"/>
                <a:cs typeface="Playfair Display"/>
                <a:sym typeface="Playfair Display"/>
              </a:defRPr>
            </a:lvl8pPr>
            <a:lvl9pPr lvl="8">
              <a:spcBef>
                <a:spcPts val="0"/>
              </a:spcBef>
              <a:spcAft>
                <a:spcPts val="0"/>
              </a:spcAft>
              <a:buClr>
                <a:srgbClr val="FFFFFF"/>
              </a:buClr>
              <a:buSzPts val="2500"/>
              <a:buFont typeface="Playfair Display"/>
              <a:buNone/>
              <a:defRPr sz="3333" b="1">
                <a:solidFill>
                  <a:srgbClr val="FFFFFF"/>
                </a:solidFill>
                <a:latin typeface="Playfair Display"/>
                <a:ea typeface="Playfair Display"/>
                <a:cs typeface="Playfair Display"/>
                <a:sym typeface="Playfair Display"/>
              </a:defRPr>
            </a:lvl9pPr>
          </a:lstStyle>
          <a:p>
            <a:endParaRPr/>
          </a:p>
        </p:txBody>
      </p:sp>
      <p:sp>
        <p:nvSpPr>
          <p:cNvPr id="25" name="Google Shape;25;p26"/>
          <p:cNvSpPr txBox="1">
            <a:spLocks noGrp="1"/>
          </p:cNvSpPr>
          <p:nvPr>
            <p:ph type="subTitle" idx="1"/>
          </p:nvPr>
        </p:nvSpPr>
        <p:spPr>
          <a:xfrm>
            <a:off x="6968800" y="3953551"/>
            <a:ext cx="4350000" cy="1133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1400"/>
              <a:buFont typeface="Montserrat"/>
              <a:buNone/>
              <a:defRPr sz="1867" b="0" i="0" u="none" strike="noStrike" cap="none">
                <a:solidFill>
                  <a:srgbClr val="FFFFFF"/>
                </a:solidFill>
                <a:latin typeface="Montserrat"/>
                <a:ea typeface="Montserrat"/>
                <a:cs typeface="Montserrat"/>
                <a:sym typeface="Montserrat"/>
              </a:defRPr>
            </a:lvl1pPr>
            <a:lvl2pPr marR="0" lvl="1" algn="l" rtl="0">
              <a:lnSpc>
                <a:spcPct val="90000"/>
              </a:lnSpc>
              <a:spcBef>
                <a:spcPts val="2133"/>
              </a:spcBef>
              <a:spcAft>
                <a:spcPts val="0"/>
              </a:spcAft>
              <a:buClr>
                <a:srgbClr val="FFFFFF"/>
              </a:buClr>
              <a:buSzPts val="1400"/>
              <a:buFont typeface="Montserrat"/>
              <a:buNone/>
              <a:defRPr sz="2400" b="0" i="0" u="none" strike="noStrike" cap="none">
                <a:solidFill>
                  <a:srgbClr val="FFFFFF"/>
                </a:solidFill>
                <a:latin typeface="Montserrat"/>
                <a:ea typeface="Montserrat"/>
                <a:cs typeface="Montserrat"/>
                <a:sym typeface="Montserrat"/>
              </a:defRPr>
            </a:lvl2pPr>
            <a:lvl3pPr marR="0" lvl="2" algn="l" rtl="0">
              <a:lnSpc>
                <a:spcPct val="90000"/>
              </a:lnSpc>
              <a:spcBef>
                <a:spcPts val="2133"/>
              </a:spcBef>
              <a:spcAft>
                <a:spcPts val="0"/>
              </a:spcAft>
              <a:buClr>
                <a:srgbClr val="FFFFFF"/>
              </a:buClr>
              <a:buSzPts val="1400"/>
              <a:buFont typeface="Montserrat"/>
              <a:buNone/>
              <a:defRPr sz="2000" b="0" i="0" u="none" strike="noStrike" cap="none">
                <a:solidFill>
                  <a:srgbClr val="FFFFFF"/>
                </a:solidFill>
                <a:latin typeface="Montserrat"/>
                <a:ea typeface="Montserrat"/>
                <a:cs typeface="Montserrat"/>
                <a:sym typeface="Montserrat"/>
              </a:defRPr>
            </a:lvl3pPr>
            <a:lvl4pPr marR="0" lvl="3" algn="l" rtl="0">
              <a:lnSpc>
                <a:spcPct val="90000"/>
              </a:lnSpc>
              <a:spcBef>
                <a:spcPts val="2133"/>
              </a:spcBef>
              <a:spcAft>
                <a:spcPts val="0"/>
              </a:spcAft>
              <a:buClr>
                <a:srgbClr val="FFFFFF"/>
              </a:buClr>
              <a:buSzPts val="1400"/>
              <a:buFont typeface="Montserrat"/>
              <a:buNone/>
              <a:defRPr sz="1800" b="0" i="0" u="none" strike="noStrike" cap="none">
                <a:solidFill>
                  <a:srgbClr val="FFFFFF"/>
                </a:solidFill>
                <a:latin typeface="Montserrat"/>
                <a:ea typeface="Montserrat"/>
                <a:cs typeface="Montserrat"/>
                <a:sym typeface="Montserrat"/>
              </a:defRPr>
            </a:lvl4pPr>
            <a:lvl5pPr marR="0" lvl="4" algn="l" rtl="0">
              <a:lnSpc>
                <a:spcPct val="90000"/>
              </a:lnSpc>
              <a:spcBef>
                <a:spcPts val="2133"/>
              </a:spcBef>
              <a:spcAft>
                <a:spcPts val="0"/>
              </a:spcAft>
              <a:buClr>
                <a:srgbClr val="FFFFFF"/>
              </a:buClr>
              <a:buSzPts val="1400"/>
              <a:buFont typeface="Montserrat"/>
              <a:buNone/>
              <a:defRPr sz="1800" b="0" i="0" u="none" strike="noStrike" cap="none">
                <a:solidFill>
                  <a:srgbClr val="FFFFFF"/>
                </a:solidFill>
                <a:latin typeface="Montserrat"/>
                <a:ea typeface="Montserrat"/>
                <a:cs typeface="Montserrat"/>
                <a:sym typeface="Montserrat"/>
              </a:defRPr>
            </a:lvl5pPr>
            <a:lvl6pPr marR="0" lvl="5" algn="l" rtl="0">
              <a:lnSpc>
                <a:spcPct val="90000"/>
              </a:lnSpc>
              <a:spcBef>
                <a:spcPts val="2133"/>
              </a:spcBef>
              <a:spcAft>
                <a:spcPts val="0"/>
              </a:spcAft>
              <a:buClr>
                <a:srgbClr val="FFFFFF"/>
              </a:buClr>
              <a:buSzPts val="1400"/>
              <a:buFont typeface="Montserrat"/>
              <a:buNone/>
              <a:defRPr sz="1800" b="0" i="0" u="none" strike="noStrike" cap="none">
                <a:solidFill>
                  <a:srgbClr val="FFFFFF"/>
                </a:solidFill>
                <a:latin typeface="Montserrat"/>
                <a:ea typeface="Montserrat"/>
                <a:cs typeface="Montserrat"/>
                <a:sym typeface="Montserrat"/>
              </a:defRPr>
            </a:lvl6pPr>
            <a:lvl7pPr marR="0" lvl="6" algn="l" rtl="0">
              <a:lnSpc>
                <a:spcPct val="90000"/>
              </a:lnSpc>
              <a:spcBef>
                <a:spcPts val="2133"/>
              </a:spcBef>
              <a:spcAft>
                <a:spcPts val="0"/>
              </a:spcAft>
              <a:buClr>
                <a:srgbClr val="FFFFFF"/>
              </a:buClr>
              <a:buSzPts val="1400"/>
              <a:buFont typeface="Montserrat"/>
              <a:buNone/>
              <a:defRPr sz="1800" b="0" i="0" u="none" strike="noStrike" cap="none">
                <a:solidFill>
                  <a:srgbClr val="FFFFFF"/>
                </a:solidFill>
                <a:latin typeface="Montserrat"/>
                <a:ea typeface="Montserrat"/>
                <a:cs typeface="Montserrat"/>
                <a:sym typeface="Montserrat"/>
              </a:defRPr>
            </a:lvl7pPr>
            <a:lvl8pPr marR="0" lvl="7" algn="l" rtl="0">
              <a:lnSpc>
                <a:spcPct val="90000"/>
              </a:lnSpc>
              <a:spcBef>
                <a:spcPts val="2133"/>
              </a:spcBef>
              <a:spcAft>
                <a:spcPts val="0"/>
              </a:spcAft>
              <a:buClr>
                <a:srgbClr val="FFFFFF"/>
              </a:buClr>
              <a:buSzPts val="1400"/>
              <a:buFont typeface="Montserrat"/>
              <a:buNone/>
              <a:defRPr sz="1800" b="0" i="0" u="none" strike="noStrike" cap="none">
                <a:solidFill>
                  <a:srgbClr val="FFFFFF"/>
                </a:solidFill>
                <a:latin typeface="Montserrat"/>
                <a:ea typeface="Montserrat"/>
                <a:cs typeface="Montserrat"/>
                <a:sym typeface="Montserrat"/>
              </a:defRPr>
            </a:lvl8pPr>
            <a:lvl9pPr marR="0" lvl="8" algn="l" rtl="0">
              <a:lnSpc>
                <a:spcPct val="90000"/>
              </a:lnSpc>
              <a:spcBef>
                <a:spcPts val="2133"/>
              </a:spcBef>
              <a:spcAft>
                <a:spcPts val="2133"/>
              </a:spcAft>
              <a:buClr>
                <a:srgbClr val="FFFFFF"/>
              </a:buClr>
              <a:buSzPts val="1400"/>
              <a:buFont typeface="Montserrat"/>
              <a:buNone/>
              <a:defRPr sz="1800" b="0" i="0" u="none" strike="noStrike" cap="none">
                <a:solidFill>
                  <a:srgbClr val="FFFFFF"/>
                </a:solidFill>
                <a:latin typeface="Montserrat"/>
                <a:ea typeface="Montserrat"/>
                <a:cs typeface="Montserrat"/>
                <a:sym typeface="Montserrat"/>
              </a:defRPr>
            </a:lvl9pPr>
          </a:lstStyle>
          <a:p>
            <a:endParaRPr/>
          </a:p>
        </p:txBody>
      </p:sp>
      <p:sp>
        <p:nvSpPr>
          <p:cNvPr id="26" name="Google Shape;26;p26"/>
          <p:cNvSpPr txBox="1">
            <a:spLocks noGrp="1"/>
          </p:cNvSpPr>
          <p:nvPr>
            <p:ph type="title" idx="2"/>
          </p:nvPr>
        </p:nvSpPr>
        <p:spPr>
          <a:xfrm>
            <a:off x="6968800" y="2123756"/>
            <a:ext cx="4350000" cy="6132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rgbClr val="FFFFFF"/>
              </a:buClr>
              <a:buSzPts val="2100"/>
              <a:buFont typeface="Playfair Display"/>
              <a:buNone/>
              <a:defRPr sz="5333" b="1">
                <a:solidFill>
                  <a:schemeClr val="lt1"/>
                </a:solidFill>
                <a:latin typeface="Playfair Display"/>
                <a:ea typeface="Playfair Display"/>
                <a:cs typeface="Playfair Display"/>
                <a:sym typeface="Playfair Display"/>
              </a:defRPr>
            </a:lvl1pPr>
            <a:lvl2pPr lvl="1">
              <a:spcBef>
                <a:spcPts val="0"/>
              </a:spcBef>
              <a:spcAft>
                <a:spcPts val="0"/>
              </a:spcAft>
              <a:buClr>
                <a:srgbClr val="FFFFFF"/>
              </a:buClr>
              <a:buSzPts val="2100"/>
              <a:buFont typeface="Playfair Display"/>
              <a:buNone/>
              <a:defRPr sz="2800">
                <a:solidFill>
                  <a:srgbClr val="FFFFFF"/>
                </a:solidFill>
                <a:latin typeface="Playfair Display"/>
                <a:ea typeface="Playfair Display"/>
                <a:cs typeface="Playfair Display"/>
                <a:sym typeface="Playfair Display"/>
              </a:defRPr>
            </a:lvl2pPr>
            <a:lvl3pPr lvl="2">
              <a:spcBef>
                <a:spcPts val="0"/>
              </a:spcBef>
              <a:spcAft>
                <a:spcPts val="0"/>
              </a:spcAft>
              <a:buClr>
                <a:srgbClr val="FFFFFF"/>
              </a:buClr>
              <a:buSzPts val="2100"/>
              <a:buFont typeface="Playfair Display"/>
              <a:buNone/>
              <a:defRPr sz="2800">
                <a:solidFill>
                  <a:srgbClr val="FFFFFF"/>
                </a:solidFill>
                <a:latin typeface="Playfair Display"/>
                <a:ea typeface="Playfair Display"/>
                <a:cs typeface="Playfair Display"/>
                <a:sym typeface="Playfair Display"/>
              </a:defRPr>
            </a:lvl3pPr>
            <a:lvl4pPr lvl="3">
              <a:spcBef>
                <a:spcPts val="0"/>
              </a:spcBef>
              <a:spcAft>
                <a:spcPts val="0"/>
              </a:spcAft>
              <a:buClr>
                <a:srgbClr val="FFFFFF"/>
              </a:buClr>
              <a:buSzPts val="2100"/>
              <a:buFont typeface="Playfair Display"/>
              <a:buNone/>
              <a:defRPr sz="2800">
                <a:solidFill>
                  <a:srgbClr val="FFFFFF"/>
                </a:solidFill>
                <a:latin typeface="Playfair Display"/>
                <a:ea typeface="Playfair Display"/>
                <a:cs typeface="Playfair Display"/>
                <a:sym typeface="Playfair Display"/>
              </a:defRPr>
            </a:lvl4pPr>
            <a:lvl5pPr lvl="4">
              <a:spcBef>
                <a:spcPts val="0"/>
              </a:spcBef>
              <a:spcAft>
                <a:spcPts val="0"/>
              </a:spcAft>
              <a:buClr>
                <a:srgbClr val="FFFFFF"/>
              </a:buClr>
              <a:buSzPts val="2100"/>
              <a:buFont typeface="Playfair Display"/>
              <a:buNone/>
              <a:defRPr sz="2800">
                <a:solidFill>
                  <a:srgbClr val="FFFFFF"/>
                </a:solidFill>
                <a:latin typeface="Playfair Display"/>
                <a:ea typeface="Playfair Display"/>
                <a:cs typeface="Playfair Display"/>
                <a:sym typeface="Playfair Display"/>
              </a:defRPr>
            </a:lvl5pPr>
            <a:lvl6pPr lvl="5">
              <a:spcBef>
                <a:spcPts val="0"/>
              </a:spcBef>
              <a:spcAft>
                <a:spcPts val="0"/>
              </a:spcAft>
              <a:buClr>
                <a:srgbClr val="FFFFFF"/>
              </a:buClr>
              <a:buSzPts val="2100"/>
              <a:buFont typeface="Playfair Display"/>
              <a:buNone/>
              <a:defRPr sz="2800">
                <a:solidFill>
                  <a:srgbClr val="FFFFFF"/>
                </a:solidFill>
                <a:latin typeface="Playfair Display"/>
                <a:ea typeface="Playfair Display"/>
                <a:cs typeface="Playfair Display"/>
                <a:sym typeface="Playfair Display"/>
              </a:defRPr>
            </a:lvl6pPr>
            <a:lvl7pPr lvl="6">
              <a:spcBef>
                <a:spcPts val="0"/>
              </a:spcBef>
              <a:spcAft>
                <a:spcPts val="0"/>
              </a:spcAft>
              <a:buClr>
                <a:srgbClr val="FFFFFF"/>
              </a:buClr>
              <a:buSzPts val="2100"/>
              <a:buFont typeface="Playfair Display"/>
              <a:buNone/>
              <a:defRPr sz="2800">
                <a:solidFill>
                  <a:srgbClr val="FFFFFF"/>
                </a:solidFill>
                <a:latin typeface="Playfair Display"/>
                <a:ea typeface="Playfair Display"/>
                <a:cs typeface="Playfair Display"/>
                <a:sym typeface="Playfair Display"/>
              </a:defRPr>
            </a:lvl7pPr>
            <a:lvl8pPr lvl="7">
              <a:spcBef>
                <a:spcPts val="0"/>
              </a:spcBef>
              <a:spcAft>
                <a:spcPts val="0"/>
              </a:spcAft>
              <a:buClr>
                <a:srgbClr val="FFFFFF"/>
              </a:buClr>
              <a:buSzPts val="2100"/>
              <a:buFont typeface="Playfair Display"/>
              <a:buNone/>
              <a:defRPr sz="2800">
                <a:solidFill>
                  <a:srgbClr val="FFFFFF"/>
                </a:solidFill>
                <a:latin typeface="Playfair Display"/>
                <a:ea typeface="Playfair Display"/>
                <a:cs typeface="Playfair Display"/>
                <a:sym typeface="Playfair Display"/>
              </a:defRPr>
            </a:lvl8pPr>
            <a:lvl9pPr lvl="8">
              <a:spcBef>
                <a:spcPts val="0"/>
              </a:spcBef>
              <a:spcAft>
                <a:spcPts val="0"/>
              </a:spcAft>
              <a:buClr>
                <a:srgbClr val="FFFFFF"/>
              </a:buClr>
              <a:buSzPts val="2100"/>
              <a:buFont typeface="Playfair Display"/>
              <a:buNone/>
              <a:defRPr sz="2800">
                <a:solidFill>
                  <a:srgbClr val="FFFFFF"/>
                </a:solidFill>
                <a:latin typeface="Playfair Display"/>
                <a:ea typeface="Playfair Display"/>
                <a:cs typeface="Playfair Display"/>
                <a:sym typeface="Playfair Display"/>
              </a:defRPr>
            </a:lvl9pPr>
          </a:lstStyle>
          <a:p>
            <a:endParaRPr/>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lette Balance act">
  <p:cSld name="Palette Balance act">
    <p:bg>
      <p:bgPr>
        <a:solidFill>
          <a:srgbClr val="D8D8D8"/>
        </a:solidFill>
        <a:effectLst/>
      </p:bgPr>
    </p:bg>
    <p:spTree>
      <p:nvGrpSpPr>
        <p:cNvPr id="1" name="Shape 27"/>
        <p:cNvGrpSpPr/>
        <p:nvPr/>
      </p:nvGrpSpPr>
      <p:grpSpPr>
        <a:xfrm>
          <a:off x="0" y="0"/>
          <a:ext cx="0" cy="0"/>
          <a:chOff x="0" y="0"/>
          <a:chExt cx="0" cy="0"/>
        </a:xfrm>
      </p:grpSpPr>
      <p:sp>
        <p:nvSpPr>
          <p:cNvPr id="28" name="Google Shape;28;p27"/>
          <p:cNvSpPr txBox="1">
            <a:spLocks noGrp="1"/>
          </p:cNvSpPr>
          <p:nvPr>
            <p:ph type="title"/>
          </p:nvPr>
        </p:nvSpPr>
        <p:spPr>
          <a:xfrm>
            <a:off x="457199" y="2569464"/>
            <a:ext cx="3619501" cy="1179576"/>
          </a:xfrm>
          <a:prstGeom prst="rect">
            <a:avLst/>
          </a:prstGeom>
          <a:noFill/>
          <a:ln>
            <a:noFill/>
          </a:ln>
        </p:spPr>
        <p:txBody>
          <a:bodyPr spcFirstLastPara="1" wrap="square" lIns="91425" tIns="45700" rIns="91425" bIns="45700" anchor="b" anchorCtr="0">
            <a:normAutofit/>
          </a:bodyPr>
          <a:lstStyle>
            <a:lvl1pPr lvl="0" algn="l">
              <a:lnSpc>
                <a:spcPct val="125000"/>
              </a:lnSpc>
              <a:spcBef>
                <a:spcPts val="0"/>
              </a:spcBef>
              <a:spcAft>
                <a:spcPts val="0"/>
              </a:spcAft>
              <a:buClr>
                <a:schemeClr val="dk1"/>
              </a:buClr>
              <a:buSzPts val="3200"/>
              <a:buFont typeface="Quattrocento Sans"/>
              <a:buNone/>
              <a:defRPr sz="32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7"/>
          <p:cNvSpPr>
            <a:spLocks noGrp="1"/>
          </p:cNvSpPr>
          <p:nvPr>
            <p:ph type="pic" idx="2"/>
          </p:nvPr>
        </p:nvSpPr>
        <p:spPr>
          <a:xfrm>
            <a:off x="4279392" y="1463040"/>
            <a:ext cx="1499616" cy="2194560"/>
          </a:xfrm>
          <a:prstGeom prst="rect">
            <a:avLst/>
          </a:prstGeom>
          <a:noFill/>
          <a:ln>
            <a:noFill/>
          </a:ln>
        </p:spPr>
      </p:sp>
      <p:sp>
        <p:nvSpPr>
          <p:cNvPr id="30" name="Google Shape;30;p27"/>
          <p:cNvSpPr>
            <a:spLocks noGrp="1"/>
          </p:cNvSpPr>
          <p:nvPr>
            <p:ph type="pic" idx="3"/>
          </p:nvPr>
        </p:nvSpPr>
        <p:spPr>
          <a:xfrm>
            <a:off x="6227064" y="1463040"/>
            <a:ext cx="1499616" cy="2194560"/>
          </a:xfrm>
          <a:prstGeom prst="rect">
            <a:avLst/>
          </a:prstGeom>
          <a:noFill/>
          <a:ln>
            <a:noFill/>
          </a:ln>
        </p:spPr>
      </p:sp>
      <p:sp>
        <p:nvSpPr>
          <p:cNvPr id="31" name="Google Shape;31;p27"/>
          <p:cNvSpPr>
            <a:spLocks noGrp="1"/>
          </p:cNvSpPr>
          <p:nvPr>
            <p:ph type="pic" idx="4"/>
          </p:nvPr>
        </p:nvSpPr>
        <p:spPr>
          <a:xfrm>
            <a:off x="8174736" y="1463040"/>
            <a:ext cx="1499616" cy="2194560"/>
          </a:xfrm>
          <a:prstGeom prst="rect">
            <a:avLst/>
          </a:prstGeom>
          <a:noFill/>
          <a:ln>
            <a:noFill/>
          </a:ln>
        </p:spPr>
      </p:sp>
      <p:sp>
        <p:nvSpPr>
          <p:cNvPr id="32" name="Google Shape;32;p27"/>
          <p:cNvSpPr>
            <a:spLocks noGrp="1"/>
          </p:cNvSpPr>
          <p:nvPr>
            <p:ph type="pic" idx="5"/>
          </p:nvPr>
        </p:nvSpPr>
        <p:spPr>
          <a:xfrm>
            <a:off x="10122408" y="1463040"/>
            <a:ext cx="1499616" cy="2194560"/>
          </a:xfrm>
          <a:prstGeom prst="rect">
            <a:avLst/>
          </a:prstGeom>
          <a:noFill/>
          <a:ln>
            <a:noFill/>
          </a:ln>
        </p:spPr>
      </p:sp>
      <p:sp>
        <p:nvSpPr>
          <p:cNvPr id="33" name="Google Shape;33;p27"/>
          <p:cNvSpPr>
            <a:spLocks noGrp="1"/>
          </p:cNvSpPr>
          <p:nvPr>
            <p:ph type="pic" idx="6"/>
          </p:nvPr>
        </p:nvSpPr>
        <p:spPr>
          <a:xfrm>
            <a:off x="4279392" y="4087368"/>
            <a:ext cx="1499616" cy="2194560"/>
          </a:xfrm>
          <a:prstGeom prst="rect">
            <a:avLst/>
          </a:prstGeom>
          <a:noFill/>
          <a:ln>
            <a:noFill/>
          </a:ln>
        </p:spPr>
      </p:sp>
      <p:sp>
        <p:nvSpPr>
          <p:cNvPr id="34" name="Google Shape;34;p27"/>
          <p:cNvSpPr>
            <a:spLocks noGrp="1"/>
          </p:cNvSpPr>
          <p:nvPr>
            <p:ph type="pic" idx="7"/>
          </p:nvPr>
        </p:nvSpPr>
        <p:spPr>
          <a:xfrm>
            <a:off x="6227064" y="4087368"/>
            <a:ext cx="1499616" cy="2194560"/>
          </a:xfrm>
          <a:prstGeom prst="rect">
            <a:avLst/>
          </a:prstGeom>
          <a:noFill/>
          <a:ln>
            <a:noFill/>
          </a:ln>
        </p:spPr>
      </p:sp>
      <p:sp>
        <p:nvSpPr>
          <p:cNvPr id="35" name="Google Shape;35;p27"/>
          <p:cNvSpPr>
            <a:spLocks noGrp="1"/>
          </p:cNvSpPr>
          <p:nvPr>
            <p:ph type="pic" idx="8"/>
          </p:nvPr>
        </p:nvSpPr>
        <p:spPr>
          <a:xfrm>
            <a:off x="8174736" y="4087368"/>
            <a:ext cx="1499616" cy="2194560"/>
          </a:xfrm>
          <a:prstGeom prst="rect">
            <a:avLst/>
          </a:prstGeom>
          <a:noFill/>
          <a:ln>
            <a:noFill/>
          </a:ln>
        </p:spPr>
      </p:sp>
      <p:sp>
        <p:nvSpPr>
          <p:cNvPr id="36" name="Google Shape;36;p27"/>
          <p:cNvSpPr>
            <a:spLocks noGrp="1"/>
          </p:cNvSpPr>
          <p:nvPr>
            <p:ph type="pic" idx="9"/>
          </p:nvPr>
        </p:nvSpPr>
        <p:spPr>
          <a:xfrm>
            <a:off x="10122408" y="4087368"/>
            <a:ext cx="1499616" cy="2194560"/>
          </a:xfrm>
          <a:prstGeom prst="rect">
            <a:avLst/>
          </a:prstGeom>
          <a:noFill/>
          <a:ln>
            <a:noFill/>
          </a:ln>
        </p:spPr>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ercenteges">
  <p:cSld name="Percenteges">
    <p:spTree>
      <p:nvGrpSpPr>
        <p:cNvPr id="1" name="Shape 37"/>
        <p:cNvGrpSpPr/>
        <p:nvPr/>
      </p:nvGrpSpPr>
      <p:grpSpPr>
        <a:xfrm>
          <a:off x="0" y="0"/>
          <a:ext cx="0" cy="0"/>
          <a:chOff x="0" y="0"/>
          <a:chExt cx="0" cy="0"/>
        </a:xfrm>
      </p:grpSpPr>
      <p:sp>
        <p:nvSpPr>
          <p:cNvPr id="38" name="Google Shape;38;p30"/>
          <p:cNvSpPr/>
          <p:nvPr/>
        </p:nvSpPr>
        <p:spPr>
          <a:xfrm>
            <a:off x="884433" y="762000"/>
            <a:ext cx="10412000" cy="53340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Quattrocento Sans"/>
              <a:buNone/>
            </a:pPr>
            <a:endParaRPr sz="2400">
              <a:solidFill>
                <a:schemeClr val="dk1"/>
              </a:solidFill>
              <a:latin typeface="Quattrocento Sans"/>
              <a:ea typeface="Quattrocento Sans"/>
              <a:cs typeface="Quattrocento Sans"/>
              <a:sym typeface="Quattrocento Sans"/>
            </a:endParaRPr>
          </a:p>
        </p:txBody>
      </p:sp>
      <p:sp>
        <p:nvSpPr>
          <p:cNvPr id="39" name="Google Shape;39;p30"/>
          <p:cNvSpPr/>
          <p:nvPr/>
        </p:nvSpPr>
        <p:spPr>
          <a:xfrm>
            <a:off x="1993133" y="762000"/>
            <a:ext cx="8627600" cy="53340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Quattrocento Sans"/>
              <a:buNone/>
            </a:pPr>
            <a:endParaRPr sz="2400">
              <a:solidFill>
                <a:schemeClr val="dk1"/>
              </a:solidFill>
              <a:latin typeface="Quattrocento Sans"/>
              <a:ea typeface="Quattrocento Sans"/>
              <a:cs typeface="Quattrocento Sans"/>
              <a:sym typeface="Quattrocento Sans"/>
            </a:endParaRPr>
          </a:p>
        </p:txBody>
      </p:sp>
      <p:sp>
        <p:nvSpPr>
          <p:cNvPr id="40" name="Google Shape;40;p30"/>
          <p:cNvSpPr txBox="1">
            <a:spLocks noGrp="1"/>
          </p:cNvSpPr>
          <p:nvPr>
            <p:ph type="title"/>
          </p:nvPr>
        </p:nvSpPr>
        <p:spPr>
          <a:xfrm>
            <a:off x="890000" y="1168400"/>
            <a:ext cx="10412000" cy="5948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Clr>
                <a:schemeClr val="dk1"/>
              </a:buClr>
              <a:buSzPts val="2500"/>
              <a:buFont typeface="Quattrocento Sans"/>
              <a:buNone/>
              <a:defRPr sz="3333" b="1"/>
            </a:lvl1pPr>
            <a:lvl2pPr lvl="1" algn="ctr">
              <a:spcBef>
                <a:spcPts val="0"/>
              </a:spcBef>
              <a:spcAft>
                <a:spcPts val="0"/>
              </a:spcAft>
              <a:buSzPts val="2500"/>
              <a:buFont typeface="Playfair Display"/>
              <a:buNone/>
              <a:defRPr sz="3333" b="1">
                <a:latin typeface="Playfair Display"/>
                <a:ea typeface="Playfair Display"/>
                <a:cs typeface="Playfair Display"/>
                <a:sym typeface="Playfair Display"/>
              </a:defRPr>
            </a:lvl2pPr>
            <a:lvl3pPr lvl="2" algn="ctr">
              <a:spcBef>
                <a:spcPts val="0"/>
              </a:spcBef>
              <a:spcAft>
                <a:spcPts val="0"/>
              </a:spcAft>
              <a:buSzPts val="2500"/>
              <a:buFont typeface="Playfair Display"/>
              <a:buNone/>
              <a:defRPr sz="3333" b="1">
                <a:latin typeface="Playfair Display"/>
                <a:ea typeface="Playfair Display"/>
                <a:cs typeface="Playfair Display"/>
                <a:sym typeface="Playfair Display"/>
              </a:defRPr>
            </a:lvl3pPr>
            <a:lvl4pPr lvl="3" algn="ctr">
              <a:spcBef>
                <a:spcPts val="0"/>
              </a:spcBef>
              <a:spcAft>
                <a:spcPts val="0"/>
              </a:spcAft>
              <a:buSzPts val="2500"/>
              <a:buFont typeface="Playfair Display"/>
              <a:buNone/>
              <a:defRPr sz="3333" b="1">
                <a:latin typeface="Playfair Display"/>
                <a:ea typeface="Playfair Display"/>
                <a:cs typeface="Playfair Display"/>
                <a:sym typeface="Playfair Display"/>
              </a:defRPr>
            </a:lvl4pPr>
            <a:lvl5pPr lvl="4" algn="ctr">
              <a:spcBef>
                <a:spcPts val="0"/>
              </a:spcBef>
              <a:spcAft>
                <a:spcPts val="0"/>
              </a:spcAft>
              <a:buSzPts val="2500"/>
              <a:buFont typeface="Playfair Display"/>
              <a:buNone/>
              <a:defRPr sz="3333" b="1">
                <a:latin typeface="Playfair Display"/>
                <a:ea typeface="Playfair Display"/>
                <a:cs typeface="Playfair Display"/>
                <a:sym typeface="Playfair Display"/>
              </a:defRPr>
            </a:lvl5pPr>
            <a:lvl6pPr lvl="5" algn="ctr">
              <a:spcBef>
                <a:spcPts val="0"/>
              </a:spcBef>
              <a:spcAft>
                <a:spcPts val="0"/>
              </a:spcAft>
              <a:buSzPts val="2500"/>
              <a:buFont typeface="Playfair Display"/>
              <a:buNone/>
              <a:defRPr sz="3333" b="1">
                <a:latin typeface="Playfair Display"/>
                <a:ea typeface="Playfair Display"/>
                <a:cs typeface="Playfair Display"/>
                <a:sym typeface="Playfair Display"/>
              </a:defRPr>
            </a:lvl6pPr>
            <a:lvl7pPr lvl="6" algn="ctr">
              <a:spcBef>
                <a:spcPts val="0"/>
              </a:spcBef>
              <a:spcAft>
                <a:spcPts val="0"/>
              </a:spcAft>
              <a:buSzPts val="2500"/>
              <a:buFont typeface="Playfair Display"/>
              <a:buNone/>
              <a:defRPr sz="3333" b="1">
                <a:latin typeface="Playfair Display"/>
                <a:ea typeface="Playfair Display"/>
                <a:cs typeface="Playfair Display"/>
                <a:sym typeface="Playfair Display"/>
              </a:defRPr>
            </a:lvl7pPr>
            <a:lvl8pPr lvl="7" algn="ctr">
              <a:spcBef>
                <a:spcPts val="0"/>
              </a:spcBef>
              <a:spcAft>
                <a:spcPts val="0"/>
              </a:spcAft>
              <a:buSzPts val="2500"/>
              <a:buFont typeface="Playfair Display"/>
              <a:buNone/>
              <a:defRPr sz="3333" b="1">
                <a:latin typeface="Playfair Display"/>
                <a:ea typeface="Playfair Display"/>
                <a:cs typeface="Playfair Display"/>
                <a:sym typeface="Playfair Display"/>
              </a:defRPr>
            </a:lvl8pPr>
            <a:lvl9pPr lvl="8" algn="ctr">
              <a:spcBef>
                <a:spcPts val="0"/>
              </a:spcBef>
              <a:spcAft>
                <a:spcPts val="0"/>
              </a:spcAft>
              <a:buSzPts val="2500"/>
              <a:buFont typeface="Playfair Display"/>
              <a:buNone/>
              <a:defRPr sz="3333" b="1">
                <a:latin typeface="Playfair Display"/>
                <a:ea typeface="Playfair Display"/>
                <a:cs typeface="Playfair Display"/>
                <a:sym typeface="Playfair Display"/>
              </a:defRPr>
            </a:lvl9pPr>
          </a:lstStyle>
          <a:p>
            <a:endParaRPr/>
          </a:p>
        </p:txBody>
      </p:sp>
      <p:sp>
        <p:nvSpPr>
          <p:cNvPr id="41" name="Google Shape;41;p30"/>
          <p:cNvSpPr txBox="1">
            <a:spLocks noGrp="1"/>
          </p:cNvSpPr>
          <p:nvPr>
            <p:ph type="title" idx="2"/>
          </p:nvPr>
        </p:nvSpPr>
        <p:spPr>
          <a:xfrm>
            <a:off x="1990867" y="2817633"/>
            <a:ext cx="3952000" cy="1954000"/>
          </a:xfrm>
          <a:prstGeom prst="rect">
            <a:avLst/>
          </a:prstGeom>
          <a:noFill/>
          <a:ln>
            <a:noFill/>
          </a:ln>
        </p:spPr>
        <p:txBody>
          <a:bodyPr spcFirstLastPara="1" wrap="square" lIns="91425" tIns="91425" rIns="91425" bIns="91425" anchor="b" anchorCtr="0">
            <a:noAutofit/>
          </a:bodyPr>
          <a:lstStyle>
            <a:lvl1pPr lvl="0" algn="ctr">
              <a:lnSpc>
                <a:spcPct val="90000"/>
              </a:lnSpc>
              <a:spcBef>
                <a:spcPts val="0"/>
              </a:spcBef>
              <a:spcAft>
                <a:spcPts val="0"/>
              </a:spcAft>
              <a:buClr>
                <a:srgbClr val="000000"/>
              </a:buClr>
              <a:buSzPts val="7500"/>
              <a:buFont typeface="Playfair Display"/>
              <a:buNone/>
              <a:defRPr sz="13333">
                <a:solidFill>
                  <a:srgbClr val="000000"/>
                </a:solidFill>
                <a:latin typeface="Playfair Display"/>
                <a:ea typeface="Playfair Display"/>
                <a:cs typeface="Playfair Display"/>
                <a:sym typeface="Playfair Display"/>
              </a:defRPr>
            </a:lvl1pPr>
            <a:lvl2pPr lvl="1" algn="ctr">
              <a:spcBef>
                <a:spcPts val="0"/>
              </a:spcBef>
              <a:spcAft>
                <a:spcPts val="0"/>
              </a:spcAft>
              <a:buClr>
                <a:srgbClr val="000000"/>
              </a:buClr>
              <a:buSzPts val="7500"/>
              <a:buFont typeface="Playfair Display"/>
              <a:buNone/>
              <a:defRPr sz="10000">
                <a:solidFill>
                  <a:srgbClr val="000000"/>
                </a:solidFill>
                <a:latin typeface="Playfair Display"/>
                <a:ea typeface="Playfair Display"/>
                <a:cs typeface="Playfair Display"/>
                <a:sym typeface="Playfair Display"/>
              </a:defRPr>
            </a:lvl2pPr>
            <a:lvl3pPr lvl="2" algn="ctr">
              <a:spcBef>
                <a:spcPts val="0"/>
              </a:spcBef>
              <a:spcAft>
                <a:spcPts val="0"/>
              </a:spcAft>
              <a:buClr>
                <a:srgbClr val="000000"/>
              </a:buClr>
              <a:buSzPts val="7500"/>
              <a:buFont typeface="Playfair Display"/>
              <a:buNone/>
              <a:defRPr sz="10000">
                <a:solidFill>
                  <a:srgbClr val="000000"/>
                </a:solidFill>
                <a:latin typeface="Playfair Display"/>
                <a:ea typeface="Playfair Display"/>
                <a:cs typeface="Playfair Display"/>
                <a:sym typeface="Playfair Display"/>
              </a:defRPr>
            </a:lvl3pPr>
            <a:lvl4pPr lvl="3" algn="ctr">
              <a:spcBef>
                <a:spcPts val="0"/>
              </a:spcBef>
              <a:spcAft>
                <a:spcPts val="0"/>
              </a:spcAft>
              <a:buClr>
                <a:srgbClr val="000000"/>
              </a:buClr>
              <a:buSzPts val="7500"/>
              <a:buFont typeface="Playfair Display"/>
              <a:buNone/>
              <a:defRPr sz="10000">
                <a:solidFill>
                  <a:srgbClr val="000000"/>
                </a:solidFill>
                <a:latin typeface="Playfair Display"/>
                <a:ea typeface="Playfair Display"/>
                <a:cs typeface="Playfair Display"/>
                <a:sym typeface="Playfair Display"/>
              </a:defRPr>
            </a:lvl4pPr>
            <a:lvl5pPr lvl="4" algn="ctr">
              <a:spcBef>
                <a:spcPts val="0"/>
              </a:spcBef>
              <a:spcAft>
                <a:spcPts val="0"/>
              </a:spcAft>
              <a:buClr>
                <a:srgbClr val="000000"/>
              </a:buClr>
              <a:buSzPts val="7500"/>
              <a:buFont typeface="Playfair Display"/>
              <a:buNone/>
              <a:defRPr sz="10000">
                <a:solidFill>
                  <a:srgbClr val="000000"/>
                </a:solidFill>
                <a:latin typeface="Playfair Display"/>
                <a:ea typeface="Playfair Display"/>
                <a:cs typeface="Playfair Display"/>
                <a:sym typeface="Playfair Display"/>
              </a:defRPr>
            </a:lvl5pPr>
            <a:lvl6pPr lvl="5" algn="ctr">
              <a:spcBef>
                <a:spcPts val="0"/>
              </a:spcBef>
              <a:spcAft>
                <a:spcPts val="0"/>
              </a:spcAft>
              <a:buClr>
                <a:srgbClr val="000000"/>
              </a:buClr>
              <a:buSzPts val="7500"/>
              <a:buFont typeface="Playfair Display"/>
              <a:buNone/>
              <a:defRPr sz="10000">
                <a:solidFill>
                  <a:srgbClr val="000000"/>
                </a:solidFill>
                <a:latin typeface="Playfair Display"/>
                <a:ea typeface="Playfair Display"/>
                <a:cs typeface="Playfair Display"/>
                <a:sym typeface="Playfair Display"/>
              </a:defRPr>
            </a:lvl6pPr>
            <a:lvl7pPr lvl="6" algn="ctr">
              <a:spcBef>
                <a:spcPts val="0"/>
              </a:spcBef>
              <a:spcAft>
                <a:spcPts val="0"/>
              </a:spcAft>
              <a:buClr>
                <a:srgbClr val="000000"/>
              </a:buClr>
              <a:buSzPts val="7500"/>
              <a:buFont typeface="Playfair Display"/>
              <a:buNone/>
              <a:defRPr sz="10000">
                <a:solidFill>
                  <a:srgbClr val="000000"/>
                </a:solidFill>
                <a:latin typeface="Playfair Display"/>
                <a:ea typeface="Playfair Display"/>
                <a:cs typeface="Playfair Display"/>
                <a:sym typeface="Playfair Display"/>
              </a:defRPr>
            </a:lvl7pPr>
            <a:lvl8pPr lvl="7" algn="ctr">
              <a:spcBef>
                <a:spcPts val="0"/>
              </a:spcBef>
              <a:spcAft>
                <a:spcPts val="0"/>
              </a:spcAft>
              <a:buClr>
                <a:srgbClr val="000000"/>
              </a:buClr>
              <a:buSzPts val="7500"/>
              <a:buFont typeface="Playfair Display"/>
              <a:buNone/>
              <a:defRPr sz="10000">
                <a:solidFill>
                  <a:srgbClr val="000000"/>
                </a:solidFill>
                <a:latin typeface="Playfair Display"/>
                <a:ea typeface="Playfair Display"/>
                <a:cs typeface="Playfair Display"/>
                <a:sym typeface="Playfair Display"/>
              </a:defRPr>
            </a:lvl8pPr>
            <a:lvl9pPr lvl="8" algn="ctr">
              <a:spcBef>
                <a:spcPts val="0"/>
              </a:spcBef>
              <a:spcAft>
                <a:spcPts val="0"/>
              </a:spcAft>
              <a:buClr>
                <a:srgbClr val="000000"/>
              </a:buClr>
              <a:buSzPts val="7500"/>
              <a:buFont typeface="Playfair Display"/>
              <a:buNone/>
              <a:defRPr sz="10000">
                <a:solidFill>
                  <a:srgbClr val="000000"/>
                </a:solidFill>
                <a:latin typeface="Playfair Display"/>
                <a:ea typeface="Playfair Display"/>
                <a:cs typeface="Playfair Display"/>
                <a:sym typeface="Playfair Display"/>
              </a:defRPr>
            </a:lvl9pPr>
          </a:lstStyle>
          <a:p>
            <a:endParaRPr/>
          </a:p>
        </p:txBody>
      </p:sp>
      <p:sp>
        <p:nvSpPr>
          <p:cNvPr id="42" name="Google Shape;42;p30"/>
          <p:cNvSpPr txBox="1">
            <a:spLocks noGrp="1"/>
          </p:cNvSpPr>
          <p:nvPr>
            <p:ph type="subTitle" idx="1"/>
          </p:nvPr>
        </p:nvSpPr>
        <p:spPr>
          <a:xfrm>
            <a:off x="1991067" y="4695967"/>
            <a:ext cx="3952000" cy="712400"/>
          </a:xfrm>
          <a:prstGeom prst="rect">
            <a:avLst/>
          </a:prstGeom>
          <a:noFill/>
          <a:ln>
            <a:noFill/>
          </a:ln>
        </p:spPr>
        <p:txBody>
          <a:bodyPr spcFirstLastPara="1" wrap="square" lIns="91425" tIns="91425" rIns="91425" bIns="91425" anchor="t" anchorCtr="0">
            <a:noAutofit/>
          </a:bodyPr>
          <a:lstStyle>
            <a:lvl1pPr marR="0" lvl="0" algn="ctr" rtl="0">
              <a:lnSpc>
                <a:spcPct val="90000"/>
              </a:lnSpc>
              <a:spcBef>
                <a:spcPts val="0"/>
              </a:spcBef>
              <a:spcAft>
                <a:spcPts val="0"/>
              </a:spcAft>
              <a:buClr>
                <a:schemeClr val="dk1"/>
              </a:buClr>
              <a:buSzPts val="1800"/>
              <a:buFont typeface="Arial"/>
              <a:buNone/>
              <a:defRPr sz="1867" b="0" i="0" u="none" strike="noStrike" cap="none">
                <a:solidFill>
                  <a:schemeClr val="dk1"/>
                </a:solidFill>
                <a:latin typeface="Quattrocento Sans"/>
                <a:ea typeface="Quattrocento Sans"/>
                <a:cs typeface="Quattrocento Sans"/>
                <a:sym typeface="Quattrocento Sans"/>
              </a:defRPr>
            </a:lvl1pPr>
            <a:lvl2pPr marR="0" lvl="1" algn="l" rtl="0">
              <a:lnSpc>
                <a:spcPct val="90000"/>
              </a:lnSpc>
              <a:spcBef>
                <a:spcPts val="2133"/>
              </a:spcBef>
              <a:spcAft>
                <a:spcPts val="0"/>
              </a:spcAft>
              <a:buClr>
                <a:schemeClr val="dk1"/>
              </a:buClr>
              <a:buSzPts val="1400"/>
              <a:buFont typeface="Arial"/>
              <a:buNone/>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2133"/>
              </a:spcBef>
              <a:spcAft>
                <a:spcPts val="0"/>
              </a:spcAft>
              <a:buClr>
                <a:schemeClr val="dk1"/>
              </a:buClr>
              <a:buSzPts val="1400"/>
              <a:buFont typeface="Arial"/>
              <a:buNone/>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2133"/>
              </a:spcBef>
              <a:spcAft>
                <a:spcPts val="0"/>
              </a:spcAft>
              <a:buClr>
                <a:schemeClr val="dk1"/>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2133"/>
              </a:spcBef>
              <a:spcAft>
                <a:spcPts val="0"/>
              </a:spcAft>
              <a:buClr>
                <a:schemeClr val="dk1"/>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2133"/>
              </a:spcBef>
              <a:spcAft>
                <a:spcPts val="0"/>
              </a:spcAft>
              <a:buClr>
                <a:schemeClr val="dk1"/>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2133"/>
              </a:spcBef>
              <a:spcAft>
                <a:spcPts val="0"/>
              </a:spcAft>
              <a:buClr>
                <a:schemeClr val="dk1"/>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2133"/>
              </a:spcBef>
              <a:spcAft>
                <a:spcPts val="0"/>
              </a:spcAft>
              <a:buClr>
                <a:schemeClr val="dk1"/>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2133"/>
              </a:spcBef>
              <a:spcAft>
                <a:spcPts val="2133"/>
              </a:spcAft>
              <a:buClr>
                <a:schemeClr val="dk1"/>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3" name="Google Shape;43;p30"/>
          <p:cNvSpPr txBox="1">
            <a:spLocks noGrp="1"/>
          </p:cNvSpPr>
          <p:nvPr>
            <p:ph type="title" idx="3"/>
          </p:nvPr>
        </p:nvSpPr>
        <p:spPr>
          <a:xfrm>
            <a:off x="6248900" y="2817633"/>
            <a:ext cx="3952000" cy="1954000"/>
          </a:xfrm>
          <a:prstGeom prst="rect">
            <a:avLst/>
          </a:prstGeom>
          <a:noFill/>
          <a:ln>
            <a:noFill/>
          </a:ln>
        </p:spPr>
        <p:txBody>
          <a:bodyPr spcFirstLastPara="1" wrap="square" lIns="91425" tIns="91425" rIns="91425" bIns="91425" anchor="b" anchorCtr="0">
            <a:noAutofit/>
          </a:bodyPr>
          <a:lstStyle>
            <a:lvl1pPr lvl="0" algn="ctr">
              <a:lnSpc>
                <a:spcPct val="90000"/>
              </a:lnSpc>
              <a:spcBef>
                <a:spcPts val="0"/>
              </a:spcBef>
              <a:spcAft>
                <a:spcPts val="0"/>
              </a:spcAft>
              <a:buClr>
                <a:srgbClr val="000000"/>
              </a:buClr>
              <a:buSzPts val="7500"/>
              <a:buFont typeface="Playfair Display"/>
              <a:buNone/>
              <a:defRPr sz="13333">
                <a:solidFill>
                  <a:srgbClr val="000000"/>
                </a:solidFill>
                <a:latin typeface="Playfair Display"/>
                <a:ea typeface="Playfair Display"/>
                <a:cs typeface="Playfair Display"/>
                <a:sym typeface="Playfair Display"/>
              </a:defRPr>
            </a:lvl1pPr>
            <a:lvl2pPr lvl="1" algn="ctr">
              <a:spcBef>
                <a:spcPts val="0"/>
              </a:spcBef>
              <a:spcAft>
                <a:spcPts val="0"/>
              </a:spcAft>
              <a:buClr>
                <a:srgbClr val="000000"/>
              </a:buClr>
              <a:buSzPts val="7500"/>
              <a:buFont typeface="Playfair Display"/>
              <a:buNone/>
              <a:defRPr sz="10000">
                <a:solidFill>
                  <a:srgbClr val="000000"/>
                </a:solidFill>
                <a:latin typeface="Playfair Display"/>
                <a:ea typeface="Playfair Display"/>
                <a:cs typeface="Playfair Display"/>
                <a:sym typeface="Playfair Display"/>
              </a:defRPr>
            </a:lvl2pPr>
            <a:lvl3pPr lvl="2" algn="ctr">
              <a:spcBef>
                <a:spcPts val="0"/>
              </a:spcBef>
              <a:spcAft>
                <a:spcPts val="0"/>
              </a:spcAft>
              <a:buClr>
                <a:srgbClr val="000000"/>
              </a:buClr>
              <a:buSzPts val="7500"/>
              <a:buFont typeface="Playfair Display"/>
              <a:buNone/>
              <a:defRPr sz="10000">
                <a:solidFill>
                  <a:srgbClr val="000000"/>
                </a:solidFill>
                <a:latin typeface="Playfair Display"/>
                <a:ea typeface="Playfair Display"/>
                <a:cs typeface="Playfair Display"/>
                <a:sym typeface="Playfair Display"/>
              </a:defRPr>
            </a:lvl3pPr>
            <a:lvl4pPr lvl="3" algn="ctr">
              <a:spcBef>
                <a:spcPts val="0"/>
              </a:spcBef>
              <a:spcAft>
                <a:spcPts val="0"/>
              </a:spcAft>
              <a:buClr>
                <a:srgbClr val="000000"/>
              </a:buClr>
              <a:buSzPts val="7500"/>
              <a:buFont typeface="Playfair Display"/>
              <a:buNone/>
              <a:defRPr sz="10000">
                <a:solidFill>
                  <a:srgbClr val="000000"/>
                </a:solidFill>
                <a:latin typeface="Playfair Display"/>
                <a:ea typeface="Playfair Display"/>
                <a:cs typeface="Playfair Display"/>
                <a:sym typeface="Playfair Display"/>
              </a:defRPr>
            </a:lvl4pPr>
            <a:lvl5pPr lvl="4" algn="ctr">
              <a:spcBef>
                <a:spcPts val="0"/>
              </a:spcBef>
              <a:spcAft>
                <a:spcPts val="0"/>
              </a:spcAft>
              <a:buClr>
                <a:srgbClr val="000000"/>
              </a:buClr>
              <a:buSzPts val="7500"/>
              <a:buFont typeface="Playfair Display"/>
              <a:buNone/>
              <a:defRPr sz="10000">
                <a:solidFill>
                  <a:srgbClr val="000000"/>
                </a:solidFill>
                <a:latin typeface="Playfair Display"/>
                <a:ea typeface="Playfair Display"/>
                <a:cs typeface="Playfair Display"/>
                <a:sym typeface="Playfair Display"/>
              </a:defRPr>
            </a:lvl5pPr>
            <a:lvl6pPr lvl="5" algn="ctr">
              <a:spcBef>
                <a:spcPts val="0"/>
              </a:spcBef>
              <a:spcAft>
                <a:spcPts val="0"/>
              </a:spcAft>
              <a:buClr>
                <a:srgbClr val="000000"/>
              </a:buClr>
              <a:buSzPts val="7500"/>
              <a:buFont typeface="Playfair Display"/>
              <a:buNone/>
              <a:defRPr sz="10000">
                <a:solidFill>
                  <a:srgbClr val="000000"/>
                </a:solidFill>
                <a:latin typeface="Playfair Display"/>
                <a:ea typeface="Playfair Display"/>
                <a:cs typeface="Playfair Display"/>
                <a:sym typeface="Playfair Display"/>
              </a:defRPr>
            </a:lvl6pPr>
            <a:lvl7pPr lvl="6" algn="ctr">
              <a:spcBef>
                <a:spcPts val="0"/>
              </a:spcBef>
              <a:spcAft>
                <a:spcPts val="0"/>
              </a:spcAft>
              <a:buClr>
                <a:srgbClr val="000000"/>
              </a:buClr>
              <a:buSzPts val="7500"/>
              <a:buFont typeface="Playfair Display"/>
              <a:buNone/>
              <a:defRPr sz="10000">
                <a:solidFill>
                  <a:srgbClr val="000000"/>
                </a:solidFill>
                <a:latin typeface="Playfair Display"/>
                <a:ea typeface="Playfair Display"/>
                <a:cs typeface="Playfair Display"/>
                <a:sym typeface="Playfair Display"/>
              </a:defRPr>
            </a:lvl7pPr>
            <a:lvl8pPr lvl="7" algn="ctr">
              <a:spcBef>
                <a:spcPts val="0"/>
              </a:spcBef>
              <a:spcAft>
                <a:spcPts val="0"/>
              </a:spcAft>
              <a:buClr>
                <a:srgbClr val="000000"/>
              </a:buClr>
              <a:buSzPts val="7500"/>
              <a:buFont typeface="Playfair Display"/>
              <a:buNone/>
              <a:defRPr sz="10000">
                <a:solidFill>
                  <a:srgbClr val="000000"/>
                </a:solidFill>
                <a:latin typeface="Playfair Display"/>
                <a:ea typeface="Playfair Display"/>
                <a:cs typeface="Playfair Display"/>
                <a:sym typeface="Playfair Display"/>
              </a:defRPr>
            </a:lvl8pPr>
            <a:lvl9pPr lvl="8" algn="ctr">
              <a:spcBef>
                <a:spcPts val="0"/>
              </a:spcBef>
              <a:spcAft>
                <a:spcPts val="0"/>
              </a:spcAft>
              <a:buClr>
                <a:srgbClr val="000000"/>
              </a:buClr>
              <a:buSzPts val="7500"/>
              <a:buFont typeface="Playfair Display"/>
              <a:buNone/>
              <a:defRPr sz="10000">
                <a:solidFill>
                  <a:srgbClr val="000000"/>
                </a:solidFill>
                <a:latin typeface="Playfair Display"/>
                <a:ea typeface="Playfair Display"/>
                <a:cs typeface="Playfair Display"/>
                <a:sym typeface="Playfair Display"/>
              </a:defRPr>
            </a:lvl9pPr>
          </a:lstStyle>
          <a:p>
            <a:endParaRPr/>
          </a:p>
        </p:txBody>
      </p:sp>
      <p:sp>
        <p:nvSpPr>
          <p:cNvPr id="44" name="Google Shape;44;p30"/>
          <p:cNvSpPr txBox="1">
            <a:spLocks noGrp="1"/>
          </p:cNvSpPr>
          <p:nvPr>
            <p:ph type="subTitle" idx="4"/>
          </p:nvPr>
        </p:nvSpPr>
        <p:spPr>
          <a:xfrm>
            <a:off x="6249100" y="4695967"/>
            <a:ext cx="3952000" cy="712400"/>
          </a:xfrm>
          <a:prstGeom prst="rect">
            <a:avLst/>
          </a:prstGeom>
          <a:noFill/>
          <a:ln>
            <a:noFill/>
          </a:ln>
        </p:spPr>
        <p:txBody>
          <a:bodyPr spcFirstLastPara="1" wrap="square" lIns="91425" tIns="91425" rIns="91425" bIns="91425" anchor="t" anchorCtr="0">
            <a:noAutofit/>
          </a:bodyPr>
          <a:lstStyle>
            <a:lvl1pPr marR="0" lvl="0" algn="ctr" rtl="0">
              <a:lnSpc>
                <a:spcPct val="90000"/>
              </a:lnSpc>
              <a:spcBef>
                <a:spcPts val="0"/>
              </a:spcBef>
              <a:spcAft>
                <a:spcPts val="0"/>
              </a:spcAft>
              <a:buClr>
                <a:schemeClr val="dk1"/>
              </a:buClr>
              <a:buSzPts val="1800"/>
              <a:buFont typeface="Arial"/>
              <a:buNone/>
              <a:defRPr sz="1867" b="0" i="0" u="none" strike="noStrike" cap="none">
                <a:solidFill>
                  <a:schemeClr val="dk1"/>
                </a:solidFill>
                <a:latin typeface="Quattrocento Sans"/>
                <a:ea typeface="Quattrocento Sans"/>
                <a:cs typeface="Quattrocento Sans"/>
                <a:sym typeface="Quattrocento Sans"/>
              </a:defRPr>
            </a:lvl1pPr>
            <a:lvl2pPr marR="0" lvl="1" algn="l" rtl="0">
              <a:lnSpc>
                <a:spcPct val="90000"/>
              </a:lnSpc>
              <a:spcBef>
                <a:spcPts val="2133"/>
              </a:spcBef>
              <a:spcAft>
                <a:spcPts val="0"/>
              </a:spcAft>
              <a:buClr>
                <a:schemeClr val="dk1"/>
              </a:buClr>
              <a:buSzPts val="1400"/>
              <a:buFont typeface="Arial"/>
              <a:buNone/>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2133"/>
              </a:spcBef>
              <a:spcAft>
                <a:spcPts val="0"/>
              </a:spcAft>
              <a:buClr>
                <a:schemeClr val="dk1"/>
              </a:buClr>
              <a:buSzPts val="1400"/>
              <a:buFont typeface="Arial"/>
              <a:buNone/>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2133"/>
              </a:spcBef>
              <a:spcAft>
                <a:spcPts val="0"/>
              </a:spcAft>
              <a:buClr>
                <a:schemeClr val="dk1"/>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2133"/>
              </a:spcBef>
              <a:spcAft>
                <a:spcPts val="0"/>
              </a:spcAft>
              <a:buClr>
                <a:schemeClr val="dk1"/>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2133"/>
              </a:spcBef>
              <a:spcAft>
                <a:spcPts val="0"/>
              </a:spcAft>
              <a:buClr>
                <a:schemeClr val="dk1"/>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2133"/>
              </a:spcBef>
              <a:spcAft>
                <a:spcPts val="0"/>
              </a:spcAft>
              <a:buClr>
                <a:schemeClr val="dk1"/>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2133"/>
              </a:spcBef>
              <a:spcAft>
                <a:spcPts val="0"/>
              </a:spcAft>
              <a:buClr>
                <a:schemeClr val="dk1"/>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2133"/>
              </a:spcBef>
              <a:spcAft>
                <a:spcPts val="2133"/>
              </a:spcAft>
              <a:buClr>
                <a:schemeClr val="dk1"/>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5" name="Google Shape;45;p30"/>
          <p:cNvSpPr/>
          <p:nvPr/>
        </p:nvSpPr>
        <p:spPr>
          <a:xfrm>
            <a:off x="-120300" y="-237100"/>
            <a:ext cx="469200" cy="7202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0"/>
          <p:cNvSpPr/>
          <p:nvPr/>
        </p:nvSpPr>
        <p:spPr>
          <a:xfrm>
            <a:off x="11824950" y="-172200"/>
            <a:ext cx="469200" cy="7202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wo columns 2">
  <p:cSld name="Title + two columns 2">
    <p:spTree>
      <p:nvGrpSpPr>
        <p:cNvPr id="1" name="Shape 47"/>
        <p:cNvGrpSpPr/>
        <p:nvPr/>
      </p:nvGrpSpPr>
      <p:grpSpPr>
        <a:xfrm>
          <a:off x="0" y="0"/>
          <a:ext cx="0" cy="0"/>
          <a:chOff x="0" y="0"/>
          <a:chExt cx="0" cy="0"/>
        </a:xfrm>
      </p:grpSpPr>
      <p:sp>
        <p:nvSpPr>
          <p:cNvPr id="48" name="Google Shape;48;p31"/>
          <p:cNvSpPr txBox="1">
            <a:spLocks noGrp="1"/>
          </p:cNvSpPr>
          <p:nvPr>
            <p:ph type="title"/>
          </p:nvPr>
        </p:nvSpPr>
        <p:spPr>
          <a:xfrm>
            <a:off x="890000" y="1158240"/>
            <a:ext cx="10412000" cy="8536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Clr>
                <a:schemeClr val="dk1"/>
              </a:buClr>
              <a:buSzPts val="2100"/>
              <a:buFont typeface="Montserrat"/>
              <a:buNone/>
              <a:defRPr sz="3333" b="1">
                <a:latin typeface="Playfair Display"/>
                <a:ea typeface="Playfair Display"/>
                <a:cs typeface="Playfair Display"/>
                <a:sym typeface="Playfair Display"/>
              </a:defRPr>
            </a:lvl1pPr>
            <a:lvl2pPr lvl="1" algn="ctr">
              <a:spcBef>
                <a:spcPts val="0"/>
              </a:spcBef>
              <a:spcAft>
                <a:spcPts val="0"/>
              </a:spcAft>
              <a:buSzPts val="2100"/>
              <a:buFont typeface="Montserrat"/>
              <a:buNone/>
              <a:defRPr sz="2800" b="1">
                <a:latin typeface="Montserrat"/>
                <a:ea typeface="Montserrat"/>
                <a:cs typeface="Montserrat"/>
                <a:sym typeface="Montserrat"/>
              </a:defRPr>
            </a:lvl2pPr>
            <a:lvl3pPr lvl="2" algn="ctr">
              <a:spcBef>
                <a:spcPts val="0"/>
              </a:spcBef>
              <a:spcAft>
                <a:spcPts val="0"/>
              </a:spcAft>
              <a:buSzPts val="2100"/>
              <a:buFont typeface="Montserrat"/>
              <a:buNone/>
              <a:defRPr sz="2800" b="1">
                <a:latin typeface="Montserrat"/>
                <a:ea typeface="Montserrat"/>
                <a:cs typeface="Montserrat"/>
                <a:sym typeface="Montserrat"/>
              </a:defRPr>
            </a:lvl3pPr>
            <a:lvl4pPr lvl="3" algn="ctr">
              <a:spcBef>
                <a:spcPts val="0"/>
              </a:spcBef>
              <a:spcAft>
                <a:spcPts val="0"/>
              </a:spcAft>
              <a:buSzPts val="2100"/>
              <a:buFont typeface="Montserrat"/>
              <a:buNone/>
              <a:defRPr sz="2800" b="1">
                <a:latin typeface="Montserrat"/>
                <a:ea typeface="Montserrat"/>
                <a:cs typeface="Montserrat"/>
                <a:sym typeface="Montserrat"/>
              </a:defRPr>
            </a:lvl4pPr>
            <a:lvl5pPr lvl="4" algn="ctr">
              <a:spcBef>
                <a:spcPts val="0"/>
              </a:spcBef>
              <a:spcAft>
                <a:spcPts val="0"/>
              </a:spcAft>
              <a:buSzPts val="2100"/>
              <a:buFont typeface="Montserrat"/>
              <a:buNone/>
              <a:defRPr sz="2800" b="1">
                <a:latin typeface="Montserrat"/>
                <a:ea typeface="Montserrat"/>
                <a:cs typeface="Montserrat"/>
                <a:sym typeface="Montserrat"/>
              </a:defRPr>
            </a:lvl5pPr>
            <a:lvl6pPr lvl="5" algn="ctr">
              <a:spcBef>
                <a:spcPts val="0"/>
              </a:spcBef>
              <a:spcAft>
                <a:spcPts val="0"/>
              </a:spcAft>
              <a:buSzPts val="2100"/>
              <a:buFont typeface="Montserrat"/>
              <a:buNone/>
              <a:defRPr sz="2800" b="1">
                <a:latin typeface="Montserrat"/>
                <a:ea typeface="Montserrat"/>
                <a:cs typeface="Montserrat"/>
                <a:sym typeface="Montserrat"/>
              </a:defRPr>
            </a:lvl6pPr>
            <a:lvl7pPr lvl="6" algn="ctr">
              <a:spcBef>
                <a:spcPts val="0"/>
              </a:spcBef>
              <a:spcAft>
                <a:spcPts val="0"/>
              </a:spcAft>
              <a:buSzPts val="2100"/>
              <a:buFont typeface="Montserrat"/>
              <a:buNone/>
              <a:defRPr sz="2800" b="1">
                <a:latin typeface="Montserrat"/>
                <a:ea typeface="Montserrat"/>
                <a:cs typeface="Montserrat"/>
                <a:sym typeface="Montserrat"/>
              </a:defRPr>
            </a:lvl7pPr>
            <a:lvl8pPr lvl="7" algn="ctr">
              <a:spcBef>
                <a:spcPts val="0"/>
              </a:spcBef>
              <a:spcAft>
                <a:spcPts val="0"/>
              </a:spcAft>
              <a:buSzPts val="2100"/>
              <a:buFont typeface="Montserrat"/>
              <a:buNone/>
              <a:defRPr sz="2800" b="1">
                <a:latin typeface="Montserrat"/>
                <a:ea typeface="Montserrat"/>
                <a:cs typeface="Montserrat"/>
                <a:sym typeface="Montserrat"/>
              </a:defRPr>
            </a:lvl8pPr>
            <a:lvl9pPr lvl="8" algn="ctr">
              <a:spcBef>
                <a:spcPts val="0"/>
              </a:spcBef>
              <a:spcAft>
                <a:spcPts val="0"/>
              </a:spcAft>
              <a:buSzPts val="2100"/>
              <a:buFont typeface="Montserrat"/>
              <a:buNone/>
              <a:defRPr sz="2800" b="1">
                <a:latin typeface="Montserrat"/>
                <a:ea typeface="Montserrat"/>
                <a:cs typeface="Montserrat"/>
                <a:sym typeface="Montserrat"/>
              </a:defRPr>
            </a:lvl9pPr>
          </a:lstStyle>
          <a:p>
            <a:endParaRPr/>
          </a:p>
        </p:txBody>
      </p:sp>
      <p:sp>
        <p:nvSpPr>
          <p:cNvPr id="49" name="Google Shape;49;p31"/>
          <p:cNvSpPr txBox="1">
            <a:spLocks noGrp="1"/>
          </p:cNvSpPr>
          <p:nvPr>
            <p:ph type="subTitle" idx="1"/>
          </p:nvPr>
        </p:nvSpPr>
        <p:spPr>
          <a:xfrm>
            <a:off x="1651367" y="2424633"/>
            <a:ext cx="4011200" cy="6880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chemeClr val="dk1"/>
              </a:buClr>
              <a:buSzPts val="2100"/>
              <a:buFont typeface="Montserrat"/>
              <a:buNone/>
              <a:defRPr sz="2800" b="0" i="0" u="none" strike="noStrike" cap="none">
                <a:solidFill>
                  <a:schemeClr val="dk1"/>
                </a:solidFill>
                <a:latin typeface="Montserrat"/>
                <a:ea typeface="Montserrat"/>
                <a:cs typeface="Montserrat"/>
                <a:sym typeface="Montserrat"/>
              </a:defRPr>
            </a:lvl1pPr>
            <a:lvl2pPr marR="0" lvl="1" algn="ctr" rtl="0">
              <a:lnSpc>
                <a:spcPct val="90000"/>
              </a:lnSpc>
              <a:spcBef>
                <a:spcPts val="0"/>
              </a:spcBef>
              <a:spcAft>
                <a:spcPts val="0"/>
              </a:spcAft>
              <a:buClr>
                <a:schemeClr val="dk1"/>
              </a:buClr>
              <a:buSzPts val="2100"/>
              <a:buFont typeface="Montserrat"/>
              <a:buNone/>
              <a:defRPr sz="2800" b="0" i="0" u="none" strike="noStrike" cap="none">
                <a:solidFill>
                  <a:schemeClr val="dk1"/>
                </a:solidFill>
                <a:latin typeface="Montserrat"/>
                <a:ea typeface="Montserrat"/>
                <a:cs typeface="Montserrat"/>
                <a:sym typeface="Montserrat"/>
              </a:defRPr>
            </a:lvl2pPr>
            <a:lvl3pPr marR="0" lvl="2" algn="ctr" rtl="0">
              <a:lnSpc>
                <a:spcPct val="90000"/>
              </a:lnSpc>
              <a:spcBef>
                <a:spcPts val="2133"/>
              </a:spcBef>
              <a:spcAft>
                <a:spcPts val="0"/>
              </a:spcAft>
              <a:buClr>
                <a:schemeClr val="dk1"/>
              </a:buClr>
              <a:buSzPts val="2100"/>
              <a:buFont typeface="Montserrat"/>
              <a:buNone/>
              <a:defRPr sz="2800" b="0" i="0" u="none" strike="noStrike" cap="none">
                <a:solidFill>
                  <a:schemeClr val="dk1"/>
                </a:solidFill>
                <a:latin typeface="Montserrat"/>
                <a:ea typeface="Montserrat"/>
                <a:cs typeface="Montserrat"/>
                <a:sym typeface="Montserrat"/>
              </a:defRPr>
            </a:lvl3pPr>
            <a:lvl4pPr marR="0" lvl="3" algn="ctr" rtl="0">
              <a:lnSpc>
                <a:spcPct val="90000"/>
              </a:lnSpc>
              <a:spcBef>
                <a:spcPts val="2133"/>
              </a:spcBef>
              <a:spcAft>
                <a:spcPts val="0"/>
              </a:spcAft>
              <a:buClr>
                <a:schemeClr val="dk1"/>
              </a:buClr>
              <a:buSzPts val="2100"/>
              <a:buFont typeface="Montserrat"/>
              <a:buNone/>
              <a:defRPr sz="2800" b="0" i="0" u="none" strike="noStrike" cap="none">
                <a:solidFill>
                  <a:schemeClr val="dk1"/>
                </a:solidFill>
                <a:latin typeface="Montserrat"/>
                <a:ea typeface="Montserrat"/>
                <a:cs typeface="Montserrat"/>
                <a:sym typeface="Montserrat"/>
              </a:defRPr>
            </a:lvl4pPr>
            <a:lvl5pPr marR="0" lvl="4" algn="ctr" rtl="0">
              <a:lnSpc>
                <a:spcPct val="90000"/>
              </a:lnSpc>
              <a:spcBef>
                <a:spcPts val="2133"/>
              </a:spcBef>
              <a:spcAft>
                <a:spcPts val="0"/>
              </a:spcAft>
              <a:buClr>
                <a:schemeClr val="dk1"/>
              </a:buClr>
              <a:buSzPts val="2100"/>
              <a:buFont typeface="Montserrat"/>
              <a:buNone/>
              <a:defRPr sz="2800" b="0" i="0" u="none" strike="noStrike" cap="none">
                <a:solidFill>
                  <a:schemeClr val="dk1"/>
                </a:solidFill>
                <a:latin typeface="Montserrat"/>
                <a:ea typeface="Montserrat"/>
                <a:cs typeface="Montserrat"/>
                <a:sym typeface="Montserrat"/>
              </a:defRPr>
            </a:lvl5pPr>
            <a:lvl6pPr marR="0" lvl="5" algn="ctr" rtl="0">
              <a:lnSpc>
                <a:spcPct val="90000"/>
              </a:lnSpc>
              <a:spcBef>
                <a:spcPts val="2133"/>
              </a:spcBef>
              <a:spcAft>
                <a:spcPts val="0"/>
              </a:spcAft>
              <a:buClr>
                <a:schemeClr val="dk1"/>
              </a:buClr>
              <a:buSzPts val="2100"/>
              <a:buFont typeface="Montserrat"/>
              <a:buNone/>
              <a:defRPr sz="2800" b="0" i="0" u="none" strike="noStrike" cap="none">
                <a:solidFill>
                  <a:schemeClr val="dk1"/>
                </a:solidFill>
                <a:latin typeface="Montserrat"/>
                <a:ea typeface="Montserrat"/>
                <a:cs typeface="Montserrat"/>
                <a:sym typeface="Montserrat"/>
              </a:defRPr>
            </a:lvl6pPr>
            <a:lvl7pPr marR="0" lvl="6" algn="ctr" rtl="0">
              <a:lnSpc>
                <a:spcPct val="90000"/>
              </a:lnSpc>
              <a:spcBef>
                <a:spcPts val="2133"/>
              </a:spcBef>
              <a:spcAft>
                <a:spcPts val="0"/>
              </a:spcAft>
              <a:buClr>
                <a:schemeClr val="dk1"/>
              </a:buClr>
              <a:buSzPts val="2100"/>
              <a:buFont typeface="Montserrat"/>
              <a:buNone/>
              <a:defRPr sz="2800" b="0" i="0" u="none" strike="noStrike" cap="none">
                <a:solidFill>
                  <a:schemeClr val="dk1"/>
                </a:solidFill>
                <a:latin typeface="Montserrat"/>
                <a:ea typeface="Montserrat"/>
                <a:cs typeface="Montserrat"/>
                <a:sym typeface="Montserrat"/>
              </a:defRPr>
            </a:lvl7pPr>
            <a:lvl8pPr marR="0" lvl="7" algn="ctr" rtl="0">
              <a:lnSpc>
                <a:spcPct val="90000"/>
              </a:lnSpc>
              <a:spcBef>
                <a:spcPts val="2133"/>
              </a:spcBef>
              <a:spcAft>
                <a:spcPts val="0"/>
              </a:spcAft>
              <a:buClr>
                <a:schemeClr val="dk1"/>
              </a:buClr>
              <a:buSzPts val="2100"/>
              <a:buFont typeface="Montserrat"/>
              <a:buNone/>
              <a:defRPr sz="2800" b="0" i="0" u="none" strike="noStrike" cap="none">
                <a:solidFill>
                  <a:schemeClr val="dk1"/>
                </a:solidFill>
                <a:latin typeface="Montserrat"/>
                <a:ea typeface="Montserrat"/>
                <a:cs typeface="Montserrat"/>
                <a:sym typeface="Montserrat"/>
              </a:defRPr>
            </a:lvl8pPr>
            <a:lvl9pPr marR="0" lvl="8" algn="ctr" rtl="0">
              <a:lnSpc>
                <a:spcPct val="90000"/>
              </a:lnSpc>
              <a:spcBef>
                <a:spcPts val="2133"/>
              </a:spcBef>
              <a:spcAft>
                <a:spcPts val="2133"/>
              </a:spcAft>
              <a:buClr>
                <a:schemeClr val="dk1"/>
              </a:buClr>
              <a:buSzPts val="2100"/>
              <a:buFont typeface="Montserrat"/>
              <a:buNone/>
              <a:defRPr sz="2800" b="0" i="0" u="none" strike="noStrike" cap="none">
                <a:solidFill>
                  <a:schemeClr val="dk1"/>
                </a:solidFill>
                <a:latin typeface="Montserrat"/>
                <a:ea typeface="Montserrat"/>
                <a:cs typeface="Montserrat"/>
                <a:sym typeface="Montserrat"/>
              </a:defRPr>
            </a:lvl9pPr>
          </a:lstStyle>
          <a:p>
            <a:endParaRPr/>
          </a:p>
        </p:txBody>
      </p:sp>
      <p:sp>
        <p:nvSpPr>
          <p:cNvPr id="50" name="Google Shape;50;p31"/>
          <p:cNvSpPr txBox="1">
            <a:spLocks noGrp="1"/>
          </p:cNvSpPr>
          <p:nvPr>
            <p:ph type="subTitle" idx="2"/>
          </p:nvPr>
        </p:nvSpPr>
        <p:spPr>
          <a:xfrm>
            <a:off x="1651367" y="3462533"/>
            <a:ext cx="4011200" cy="15540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1pPr>
            <a:lvl2pPr marR="0" lvl="1" algn="ctr" rtl="0">
              <a:lnSpc>
                <a:spcPct val="90000"/>
              </a:lnSpc>
              <a:spcBef>
                <a:spcPts val="2133"/>
              </a:spcBef>
              <a:spcAft>
                <a:spcPts val="0"/>
              </a:spcAft>
              <a:buClr>
                <a:schemeClr val="dk1"/>
              </a:buClr>
              <a:buSzPts val="1400"/>
              <a:buFont typeface="Montserrat"/>
              <a:buNone/>
              <a:defRPr sz="2400" b="0" i="0" u="none" strike="noStrike" cap="none">
                <a:solidFill>
                  <a:schemeClr val="dk1"/>
                </a:solidFill>
                <a:latin typeface="Montserrat"/>
                <a:ea typeface="Montserrat"/>
                <a:cs typeface="Montserrat"/>
                <a:sym typeface="Montserrat"/>
              </a:defRPr>
            </a:lvl2pPr>
            <a:lvl3pPr marR="0" lvl="2" algn="ctr" rtl="0">
              <a:lnSpc>
                <a:spcPct val="90000"/>
              </a:lnSpc>
              <a:spcBef>
                <a:spcPts val="2133"/>
              </a:spcBef>
              <a:spcAft>
                <a:spcPts val="0"/>
              </a:spcAft>
              <a:buClr>
                <a:schemeClr val="dk1"/>
              </a:buClr>
              <a:buSzPts val="1400"/>
              <a:buFont typeface="Montserrat"/>
              <a:buNone/>
              <a:defRPr sz="2000" b="0" i="0" u="none" strike="noStrike" cap="none">
                <a:solidFill>
                  <a:schemeClr val="dk1"/>
                </a:solidFill>
                <a:latin typeface="Montserrat"/>
                <a:ea typeface="Montserrat"/>
                <a:cs typeface="Montserrat"/>
                <a:sym typeface="Montserrat"/>
              </a:defRPr>
            </a:lvl3pPr>
            <a:lvl4pPr marR="0" lvl="3" algn="ctr" rtl="0">
              <a:lnSpc>
                <a:spcPct val="90000"/>
              </a:lnSpc>
              <a:spcBef>
                <a:spcPts val="2133"/>
              </a:spcBef>
              <a:spcAft>
                <a:spcPts val="0"/>
              </a:spcAft>
              <a:buClr>
                <a:schemeClr val="dk1"/>
              </a:buClr>
              <a:buSzPts val="1400"/>
              <a:buFont typeface="Montserrat"/>
              <a:buNone/>
              <a:defRPr sz="1800" b="0" i="0" u="none" strike="noStrike" cap="none">
                <a:solidFill>
                  <a:schemeClr val="dk1"/>
                </a:solidFill>
                <a:latin typeface="Montserrat"/>
                <a:ea typeface="Montserrat"/>
                <a:cs typeface="Montserrat"/>
                <a:sym typeface="Montserrat"/>
              </a:defRPr>
            </a:lvl4pPr>
            <a:lvl5pPr marR="0" lvl="4" algn="ctr" rtl="0">
              <a:lnSpc>
                <a:spcPct val="90000"/>
              </a:lnSpc>
              <a:spcBef>
                <a:spcPts val="2133"/>
              </a:spcBef>
              <a:spcAft>
                <a:spcPts val="0"/>
              </a:spcAft>
              <a:buClr>
                <a:schemeClr val="dk1"/>
              </a:buClr>
              <a:buSzPts val="1400"/>
              <a:buFont typeface="Montserrat"/>
              <a:buNone/>
              <a:defRPr sz="1800" b="0" i="0" u="none" strike="noStrike" cap="none">
                <a:solidFill>
                  <a:schemeClr val="dk1"/>
                </a:solidFill>
                <a:latin typeface="Montserrat"/>
                <a:ea typeface="Montserrat"/>
                <a:cs typeface="Montserrat"/>
                <a:sym typeface="Montserrat"/>
              </a:defRPr>
            </a:lvl5pPr>
            <a:lvl6pPr marR="0" lvl="5" algn="ctr" rtl="0">
              <a:lnSpc>
                <a:spcPct val="90000"/>
              </a:lnSpc>
              <a:spcBef>
                <a:spcPts val="2133"/>
              </a:spcBef>
              <a:spcAft>
                <a:spcPts val="0"/>
              </a:spcAft>
              <a:buClr>
                <a:schemeClr val="dk1"/>
              </a:buClr>
              <a:buSzPts val="1400"/>
              <a:buFont typeface="Montserrat"/>
              <a:buNone/>
              <a:defRPr sz="1800" b="0" i="0" u="none" strike="noStrike" cap="none">
                <a:solidFill>
                  <a:schemeClr val="dk1"/>
                </a:solidFill>
                <a:latin typeface="Montserrat"/>
                <a:ea typeface="Montserrat"/>
                <a:cs typeface="Montserrat"/>
                <a:sym typeface="Montserrat"/>
              </a:defRPr>
            </a:lvl6pPr>
            <a:lvl7pPr marR="0" lvl="6" algn="ctr" rtl="0">
              <a:lnSpc>
                <a:spcPct val="90000"/>
              </a:lnSpc>
              <a:spcBef>
                <a:spcPts val="2133"/>
              </a:spcBef>
              <a:spcAft>
                <a:spcPts val="0"/>
              </a:spcAft>
              <a:buClr>
                <a:schemeClr val="dk1"/>
              </a:buClr>
              <a:buSzPts val="1400"/>
              <a:buFont typeface="Montserrat"/>
              <a:buNone/>
              <a:defRPr sz="1800" b="0" i="0" u="none" strike="noStrike" cap="none">
                <a:solidFill>
                  <a:schemeClr val="dk1"/>
                </a:solidFill>
                <a:latin typeface="Montserrat"/>
                <a:ea typeface="Montserrat"/>
                <a:cs typeface="Montserrat"/>
                <a:sym typeface="Montserrat"/>
              </a:defRPr>
            </a:lvl7pPr>
            <a:lvl8pPr marR="0" lvl="7" algn="ctr" rtl="0">
              <a:lnSpc>
                <a:spcPct val="90000"/>
              </a:lnSpc>
              <a:spcBef>
                <a:spcPts val="2133"/>
              </a:spcBef>
              <a:spcAft>
                <a:spcPts val="0"/>
              </a:spcAft>
              <a:buClr>
                <a:schemeClr val="dk1"/>
              </a:buClr>
              <a:buSzPts val="1400"/>
              <a:buFont typeface="Montserrat"/>
              <a:buNone/>
              <a:defRPr sz="1800" b="0" i="0" u="none" strike="noStrike" cap="none">
                <a:solidFill>
                  <a:schemeClr val="dk1"/>
                </a:solidFill>
                <a:latin typeface="Montserrat"/>
                <a:ea typeface="Montserrat"/>
                <a:cs typeface="Montserrat"/>
                <a:sym typeface="Montserrat"/>
              </a:defRPr>
            </a:lvl8pPr>
            <a:lvl9pPr marR="0" lvl="8" algn="ctr" rtl="0">
              <a:lnSpc>
                <a:spcPct val="90000"/>
              </a:lnSpc>
              <a:spcBef>
                <a:spcPts val="2133"/>
              </a:spcBef>
              <a:spcAft>
                <a:spcPts val="2133"/>
              </a:spcAft>
              <a:buClr>
                <a:schemeClr val="dk1"/>
              </a:buClr>
              <a:buSzPts val="1400"/>
              <a:buFont typeface="Montserrat"/>
              <a:buNone/>
              <a:defRPr sz="1800" b="0" i="0" u="none" strike="noStrike" cap="none">
                <a:solidFill>
                  <a:schemeClr val="dk1"/>
                </a:solidFill>
                <a:latin typeface="Montserrat"/>
                <a:ea typeface="Montserrat"/>
                <a:cs typeface="Montserrat"/>
                <a:sym typeface="Montserrat"/>
              </a:defRPr>
            </a:lvl9pPr>
          </a:lstStyle>
          <a:p>
            <a:endParaRPr/>
          </a:p>
        </p:txBody>
      </p:sp>
      <p:sp>
        <p:nvSpPr>
          <p:cNvPr id="51" name="Google Shape;51;p31"/>
          <p:cNvSpPr txBox="1">
            <a:spLocks noGrp="1"/>
          </p:cNvSpPr>
          <p:nvPr>
            <p:ph type="subTitle" idx="3"/>
          </p:nvPr>
        </p:nvSpPr>
        <p:spPr>
          <a:xfrm>
            <a:off x="6520867" y="2424633"/>
            <a:ext cx="4011200" cy="6880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chemeClr val="dk1"/>
              </a:buClr>
              <a:buSzPts val="2100"/>
              <a:buFont typeface="Montserrat"/>
              <a:buNone/>
              <a:defRPr sz="2800" b="0" i="0" u="none" strike="noStrike" cap="none">
                <a:solidFill>
                  <a:schemeClr val="dk1"/>
                </a:solidFill>
                <a:latin typeface="Montserrat"/>
                <a:ea typeface="Montserrat"/>
                <a:cs typeface="Montserrat"/>
                <a:sym typeface="Montserrat"/>
              </a:defRPr>
            </a:lvl1pPr>
            <a:lvl2pPr marR="0" lvl="1" algn="ctr" rtl="0">
              <a:lnSpc>
                <a:spcPct val="90000"/>
              </a:lnSpc>
              <a:spcBef>
                <a:spcPts val="0"/>
              </a:spcBef>
              <a:spcAft>
                <a:spcPts val="0"/>
              </a:spcAft>
              <a:buClr>
                <a:schemeClr val="dk1"/>
              </a:buClr>
              <a:buSzPts val="2100"/>
              <a:buFont typeface="Montserrat"/>
              <a:buNone/>
              <a:defRPr sz="2800" b="0" i="0" u="none" strike="noStrike" cap="none">
                <a:solidFill>
                  <a:schemeClr val="dk1"/>
                </a:solidFill>
                <a:latin typeface="Montserrat"/>
                <a:ea typeface="Montserrat"/>
                <a:cs typeface="Montserrat"/>
                <a:sym typeface="Montserrat"/>
              </a:defRPr>
            </a:lvl2pPr>
            <a:lvl3pPr marR="0" lvl="2" algn="ctr" rtl="0">
              <a:lnSpc>
                <a:spcPct val="90000"/>
              </a:lnSpc>
              <a:spcBef>
                <a:spcPts val="2133"/>
              </a:spcBef>
              <a:spcAft>
                <a:spcPts val="0"/>
              </a:spcAft>
              <a:buClr>
                <a:schemeClr val="dk1"/>
              </a:buClr>
              <a:buSzPts val="2100"/>
              <a:buFont typeface="Montserrat"/>
              <a:buNone/>
              <a:defRPr sz="2800" b="0" i="0" u="none" strike="noStrike" cap="none">
                <a:solidFill>
                  <a:schemeClr val="dk1"/>
                </a:solidFill>
                <a:latin typeface="Montserrat"/>
                <a:ea typeface="Montserrat"/>
                <a:cs typeface="Montserrat"/>
                <a:sym typeface="Montserrat"/>
              </a:defRPr>
            </a:lvl3pPr>
            <a:lvl4pPr marR="0" lvl="3" algn="ctr" rtl="0">
              <a:lnSpc>
                <a:spcPct val="90000"/>
              </a:lnSpc>
              <a:spcBef>
                <a:spcPts val="2133"/>
              </a:spcBef>
              <a:spcAft>
                <a:spcPts val="0"/>
              </a:spcAft>
              <a:buClr>
                <a:schemeClr val="dk1"/>
              </a:buClr>
              <a:buSzPts val="2100"/>
              <a:buFont typeface="Montserrat"/>
              <a:buNone/>
              <a:defRPr sz="2800" b="0" i="0" u="none" strike="noStrike" cap="none">
                <a:solidFill>
                  <a:schemeClr val="dk1"/>
                </a:solidFill>
                <a:latin typeface="Montserrat"/>
                <a:ea typeface="Montserrat"/>
                <a:cs typeface="Montserrat"/>
                <a:sym typeface="Montserrat"/>
              </a:defRPr>
            </a:lvl4pPr>
            <a:lvl5pPr marR="0" lvl="4" algn="ctr" rtl="0">
              <a:lnSpc>
                <a:spcPct val="90000"/>
              </a:lnSpc>
              <a:spcBef>
                <a:spcPts val="2133"/>
              </a:spcBef>
              <a:spcAft>
                <a:spcPts val="0"/>
              </a:spcAft>
              <a:buClr>
                <a:schemeClr val="dk1"/>
              </a:buClr>
              <a:buSzPts val="2100"/>
              <a:buFont typeface="Montserrat"/>
              <a:buNone/>
              <a:defRPr sz="2800" b="0" i="0" u="none" strike="noStrike" cap="none">
                <a:solidFill>
                  <a:schemeClr val="dk1"/>
                </a:solidFill>
                <a:latin typeface="Montserrat"/>
                <a:ea typeface="Montserrat"/>
                <a:cs typeface="Montserrat"/>
                <a:sym typeface="Montserrat"/>
              </a:defRPr>
            </a:lvl5pPr>
            <a:lvl6pPr marR="0" lvl="5" algn="ctr" rtl="0">
              <a:lnSpc>
                <a:spcPct val="90000"/>
              </a:lnSpc>
              <a:spcBef>
                <a:spcPts val="2133"/>
              </a:spcBef>
              <a:spcAft>
                <a:spcPts val="0"/>
              </a:spcAft>
              <a:buClr>
                <a:schemeClr val="dk1"/>
              </a:buClr>
              <a:buSzPts val="2100"/>
              <a:buFont typeface="Montserrat"/>
              <a:buNone/>
              <a:defRPr sz="2800" b="0" i="0" u="none" strike="noStrike" cap="none">
                <a:solidFill>
                  <a:schemeClr val="dk1"/>
                </a:solidFill>
                <a:latin typeface="Montserrat"/>
                <a:ea typeface="Montserrat"/>
                <a:cs typeface="Montserrat"/>
                <a:sym typeface="Montserrat"/>
              </a:defRPr>
            </a:lvl6pPr>
            <a:lvl7pPr marR="0" lvl="6" algn="ctr" rtl="0">
              <a:lnSpc>
                <a:spcPct val="90000"/>
              </a:lnSpc>
              <a:spcBef>
                <a:spcPts val="2133"/>
              </a:spcBef>
              <a:spcAft>
                <a:spcPts val="0"/>
              </a:spcAft>
              <a:buClr>
                <a:schemeClr val="dk1"/>
              </a:buClr>
              <a:buSzPts val="2100"/>
              <a:buFont typeface="Montserrat"/>
              <a:buNone/>
              <a:defRPr sz="2800" b="0" i="0" u="none" strike="noStrike" cap="none">
                <a:solidFill>
                  <a:schemeClr val="dk1"/>
                </a:solidFill>
                <a:latin typeface="Montserrat"/>
                <a:ea typeface="Montserrat"/>
                <a:cs typeface="Montserrat"/>
                <a:sym typeface="Montserrat"/>
              </a:defRPr>
            </a:lvl7pPr>
            <a:lvl8pPr marR="0" lvl="7" algn="ctr" rtl="0">
              <a:lnSpc>
                <a:spcPct val="90000"/>
              </a:lnSpc>
              <a:spcBef>
                <a:spcPts val="2133"/>
              </a:spcBef>
              <a:spcAft>
                <a:spcPts val="0"/>
              </a:spcAft>
              <a:buClr>
                <a:schemeClr val="dk1"/>
              </a:buClr>
              <a:buSzPts val="2100"/>
              <a:buFont typeface="Montserrat"/>
              <a:buNone/>
              <a:defRPr sz="2800" b="0" i="0" u="none" strike="noStrike" cap="none">
                <a:solidFill>
                  <a:schemeClr val="dk1"/>
                </a:solidFill>
                <a:latin typeface="Montserrat"/>
                <a:ea typeface="Montserrat"/>
                <a:cs typeface="Montserrat"/>
                <a:sym typeface="Montserrat"/>
              </a:defRPr>
            </a:lvl8pPr>
            <a:lvl9pPr marR="0" lvl="8" algn="ctr" rtl="0">
              <a:lnSpc>
                <a:spcPct val="90000"/>
              </a:lnSpc>
              <a:spcBef>
                <a:spcPts val="2133"/>
              </a:spcBef>
              <a:spcAft>
                <a:spcPts val="2133"/>
              </a:spcAft>
              <a:buClr>
                <a:schemeClr val="dk1"/>
              </a:buClr>
              <a:buSzPts val="2100"/>
              <a:buFont typeface="Montserrat"/>
              <a:buNone/>
              <a:defRPr sz="2800" b="0" i="0" u="none" strike="noStrike" cap="none">
                <a:solidFill>
                  <a:schemeClr val="dk1"/>
                </a:solidFill>
                <a:latin typeface="Montserrat"/>
                <a:ea typeface="Montserrat"/>
                <a:cs typeface="Montserrat"/>
                <a:sym typeface="Montserrat"/>
              </a:defRPr>
            </a:lvl9pPr>
          </a:lstStyle>
          <a:p>
            <a:endParaRPr/>
          </a:p>
        </p:txBody>
      </p:sp>
      <p:sp>
        <p:nvSpPr>
          <p:cNvPr id="52" name="Google Shape;52;p31"/>
          <p:cNvSpPr txBox="1">
            <a:spLocks noGrp="1"/>
          </p:cNvSpPr>
          <p:nvPr>
            <p:ph type="subTitle" idx="4"/>
          </p:nvPr>
        </p:nvSpPr>
        <p:spPr>
          <a:xfrm>
            <a:off x="6513867" y="3464367"/>
            <a:ext cx="4011200" cy="15540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1pPr>
            <a:lvl2pPr marR="0" lvl="1" algn="ctr" rtl="0">
              <a:lnSpc>
                <a:spcPct val="90000"/>
              </a:lnSpc>
              <a:spcBef>
                <a:spcPts val="2133"/>
              </a:spcBef>
              <a:spcAft>
                <a:spcPts val="0"/>
              </a:spcAft>
              <a:buClr>
                <a:schemeClr val="dk1"/>
              </a:buClr>
              <a:buSzPts val="1400"/>
              <a:buFont typeface="Montserrat"/>
              <a:buNone/>
              <a:defRPr sz="2400" b="0" i="0" u="none" strike="noStrike" cap="none">
                <a:solidFill>
                  <a:schemeClr val="dk1"/>
                </a:solidFill>
                <a:latin typeface="Montserrat"/>
                <a:ea typeface="Montserrat"/>
                <a:cs typeface="Montserrat"/>
                <a:sym typeface="Montserrat"/>
              </a:defRPr>
            </a:lvl2pPr>
            <a:lvl3pPr marR="0" lvl="2" algn="ctr" rtl="0">
              <a:lnSpc>
                <a:spcPct val="90000"/>
              </a:lnSpc>
              <a:spcBef>
                <a:spcPts val="2133"/>
              </a:spcBef>
              <a:spcAft>
                <a:spcPts val="0"/>
              </a:spcAft>
              <a:buClr>
                <a:schemeClr val="dk1"/>
              </a:buClr>
              <a:buSzPts val="1400"/>
              <a:buFont typeface="Montserrat"/>
              <a:buNone/>
              <a:defRPr sz="2000" b="0" i="0" u="none" strike="noStrike" cap="none">
                <a:solidFill>
                  <a:schemeClr val="dk1"/>
                </a:solidFill>
                <a:latin typeface="Montserrat"/>
                <a:ea typeface="Montserrat"/>
                <a:cs typeface="Montserrat"/>
                <a:sym typeface="Montserrat"/>
              </a:defRPr>
            </a:lvl3pPr>
            <a:lvl4pPr marR="0" lvl="3" algn="ctr" rtl="0">
              <a:lnSpc>
                <a:spcPct val="90000"/>
              </a:lnSpc>
              <a:spcBef>
                <a:spcPts val="2133"/>
              </a:spcBef>
              <a:spcAft>
                <a:spcPts val="0"/>
              </a:spcAft>
              <a:buClr>
                <a:schemeClr val="dk1"/>
              </a:buClr>
              <a:buSzPts val="1400"/>
              <a:buFont typeface="Montserrat"/>
              <a:buNone/>
              <a:defRPr sz="1800" b="0" i="0" u="none" strike="noStrike" cap="none">
                <a:solidFill>
                  <a:schemeClr val="dk1"/>
                </a:solidFill>
                <a:latin typeface="Montserrat"/>
                <a:ea typeface="Montserrat"/>
                <a:cs typeface="Montserrat"/>
                <a:sym typeface="Montserrat"/>
              </a:defRPr>
            </a:lvl4pPr>
            <a:lvl5pPr marR="0" lvl="4" algn="ctr" rtl="0">
              <a:lnSpc>
                <a:spcPct val="90000"/>
              </a:lnSpc>
              <a:spcBef>
                <a:spcPts val="2133"/>
              </a:spcBef>
              <a:spcAft>
                <a:spcPts val="0"/>
              </a:spcAft>
              <a:buClr>
                <a:schemeClr val="dk1"/>
              </a:buClr>
              <a:buSzPts val="1400"/>
              <a:buFont typeface="Montserrat"/>
              <a:buNone/>
              <a:defRPr sz="1800" b="0" i="0" u="none" strike="noStrike" cap="none">
                <a:solidFill>
                  <a:schemeClr val="dk1"/>
                </a:solidFill>
                <a:latin typeface="Montserrat"/>
                <a:ea typeface="Montserrat"/>
                <a:cs typeface="Montserrat"/>
                <a:sym typeface="Montserrat"/>
              </a:defRPr>
            </a:lvl5pPr>
            <a:lvl6pPr marR="0" lvl="5" algn="ctr" rtl="0">
              <a:lnSpc>
                <a:spcPct val="90000"/>
              </a:lnSpc>
              <a:spcBef>
                <a:spcPts val="2133"/>
              </a:spcBef>
              <a:spcAft>
                <a:spcPts val="0"/>
              </a:spcAft>
              <a:buClr>
                <a:schemeClr val="dk1"/>
              </a:buClr>
              <a:buSzPts val="1400"/>
              <a:buFont typeface="Montserrat"/>
              <a:buNone/>
              <a:defRPr sz="1800" b="0" i="0" u="none" strike="noStrike" cap="none">
                <a:solidFill>
                  <a:schemeClr val="dk1"/>
                </a:solidFill>
                <a:latin typeface="Montserrat"/>
                <a:ea typeface="Montserrat"/>
                <a:cs typeface="Montserrat"/>
                <a:sym typeface="Montserrat"/>
              </a:defRPr>
            </a:lvl6pPr>
            <a:lvl7pPr marR="0" lvl="6" algn="ctr" rtl="0">
              <a:lnSpc>
                <a:spcPct val="90000"/>
              </a:lnSpc>
              <a:spcBef>
                <a:spcPts val="2133"/>
              </a:spcBef>
              <a:spcAft>
                <a:spcPts val="0"/>
              </a:spcAft>
              <a:buClr>
                <a:schemeClr val="dk1"/>
              </a:buClr>
              <a:buSzPts val="1400"/>
              <a:buFont typeface="Montserrat"/>
              <a:buNone/>
              <a:defRPr sz="1800" b="0" i="0" u="none" strike="noStrike" cap="none">
                <a:solidFill>
                  <a:schemeClr val="dk1"/>
                </a:solidFill>
                <a:latin typeface="Montserrat"/>
                <a:ea typeface="Montserrat"/>
                <a:cs typeface="Montserrat"/>
                <a:sym typeface="Montserrat"/>
              </a:defRPr>
            </a:lvl7pPr>
            <a:lvl8pPr marR="0" lvl="7" algn="ctr" rtl="0">
              <a:lnSpc>
                <a:spcPct val="90000"/>
              </a:lnSpc>
              <a:spcBef>
                <a:spcPts val="2133"/>
              </a:spcBef>
              <a:spcAft>
                <a:spcPts val="0"/>
              </a:spcAft>
              <a:buClr>
                <a:schemeClr val="dk1"/>
              </a:buClr>
              <a:buSzPts val="1400"/>
              <a:buFont typeface="Montserrat"/>
              <a:buNone/>
              <a:defRPr sz="1800" b="0" i="0" u="none" strike="noStrike" cap="none">
                <a:solidFill>
                  <a:schemeClr val="dk1"/>
                </a:solidFill>
                <a:latin typeface="Montserrat"/>
                <a:ea typeface="Montserrat"/>
                <a:cs typeface="Montserrat"/>
                <a:sym typeface="Montserrat"/>
              </a:defRPr>
            </a:lvl8pPr>
            <a:lvl9pPr marR="0" lvl="8" algn="ctr" rtl="0">
              <a:lnSpc>
                <a:spcPct val="90000"/>
              </a:lnSpc>
              <a:spcBef>
                <a:spcPts val="2133"/>
              </a:spcBef>
              <a:spcAft>
                <a:spcPts val="2133"/>
              </a:spcAft>
              <a:buClr>
                <a:schemeClr val="dk1"/>
              </a:buClr>
              <a:buSzPts val="1400"/>
              <a:buFont typeface="Montserrat"/>
              <a:buNone/>
              <a:defRPr sz="1800" b="0" i="0" u="none" strike="noStrike" cap="none">
                <a:solidFill>
                  <a:schemeClr val="dk1"/>
                </a:solidFill>
                <a:latin typeface="Montserrat"/>
                <a:ea typeface="Montserrat"/>
                <a:cs typeface="Montserrat"/>
                <a:sym typeface="Montserrat"/>
              </a:defRPr>
            </a:lvl9pPr>
          </a:lstStyle>
          <a:p>
            <a:endParaRPr/>
          </a:p>
        </p:txBody>
      </p:sp>
      <p:sp>
        <p:nvSpPr>
          <p:cNvPr id="53" name="Google Shape;53;p31"/>
          <p:cNvSpPr/>
          <p:nvPr/>
        </p:nvSpPr>
        <p:spPr>
          <a:xfrm>
            <a:off x="100" y="-381000"/>
            <a:ext cx="12192000" cy="762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Quattrocento Sans"/>
              <a:buNone/>
            </a:pPr>
            <a:endParaRPr sz="2400">
              <a:solidFill>
                <a:schemeClr val="dk1"/>
              </a:solidFill>
              <a:latin typeface="Quattrocento Sans"/>
              <a:ea typeface="Quattrocento Sans"/>
              <a:cs typeface="Quattrocento Sans"/>
              <a:sym typeface="Quattrocento Sans"/>
            </a:endParaRPr>
          </a:p>
        </p:txBody>
      </p:sp>
      <p:sp>
        <p:nvSpPr>
          <p:cNvPr id="54" name="Google Shape;54;p31"/>
          <p:cNvSpPr/>
          <p:nvPr/>
        </p:nvSpPr>
        <p:spPr>
          <a:xfrm rot="10800000">
            <a:off x="133" y="6485100"/>
            <a:ext cx="12192000" cy="7539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Quattrocento Sans"/>
              <a:buNone/>
            </a:pPr>
            <a:endParaRPr sz="2400">
              <a:solidFill>
                <a:schemeClr val="dk1"/>
              </a:solidFill>
              <a:latin typeface="Quattrocento Sans"/>
              <a:ea typeface="Quattrocento Sans"/>
              <a:cs typeface="Quattrocento Sans"/>
              <a:sym typeface="Quattrocento Sans"/>
            </a:endParaRPr>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55"/>
        <p:cNvGrpSpPr/>
        <p:nvPr/>
      </p:nvGrpSpPr>
      <p:grpSpPr>
        <a:xfrm>
          <a:off x="0" y="0"/>
          <a:ext cx="0" cy="0"/>
          <a:chOff x="0" y="0"/>
          <a:chExt cx="0" cy="0"/>
        </a:xfrm>
      </p:grpSpPr>
      <p:sp>
        <p:nvSpPr>
          <p:cNvPr id="56" name="Google Shape;56;p32"/>
          <p:cNvSpPr txBox="1">
            <a:spLocks noGrp="1"/>
          </p:cNvSpPr>
          <p:nvPr>
            <p:ph type="title"/>
          </p:nvPr>
        </p:nvSpPr>
        <p:spPr>
          <a:xfrm>
            <a:off x="890000" y="1158240"/>
            <a:ext cx="10412000" cy="8536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Clr>
                <a:schemeClr val="dk1"/>
              </a:buClr>
              <a:buSzPts val="2100"/>
              <a:buFont typeface="Montserrat"/>
              <a:buNone/>
              <a:defRPr sz="3333" b="1">
                <a:latin typeface="Playfair Display"/>
                <a:ea typeface="Playfair Display"/>
                <a:cs typeface="Playfair Display"/>
                <a:sym typeface="Playfair Display"/>
              </a:defRPr>
            </a:lvl1pPr>
            <a:lvl2pPr lvl="1" algn="ctr">
              <a:spcBef>
                <a:spcPts val="0"/>
              </a:spcBef>
              <a:spcAft>
                <a:spcPts val="0"/>
              </a:spcAft>
              <a:buSzPts val="2100"/>
              <a:buFont typeface="Montserrat"/>
              <a:buNone/>
              <a:defRPr sz="2800" b="1">
                <a:latin typeface="Montserrat"/>
                <a:ea typeface="Montserrat"/>
                <a:cs typeface="Montserrat"/>
                <a:sym typeface="Montserrat"/>
              </a:defRPr>
            </a:lvl2pPr>
            <a:lvl3pPr lvl="2" algn="ctr">
              <a:spcBef>
                <a:spcPts val="0"/>
              </a:spcBef>
              <a:spcAft>
                <a:spcPts val="0"/>
              </a:spcAft>
              <a:buSzPts val="2100"/>
              <a:buFont typeface="Montserrat"/>
              <a:buNone/>
              <a:defRPr sz="2800" b="1">
                <a:latin typeface="Montserrat"/>
                <a:ea typeface="Montserrat"/>
                <a:cs typeface="Montserrat"/>
                <a:sym typeface="Montserrat"/>
              </a:defRPr>
            </a:lvl3pPr>
            <a:lvl4pPr lvl="3" algn="ctr">
              <a:spcBef>
                <a:spcPts val="0"/>
              </a:spcBef>
              <a:spcAft>
                <a:spcPts val="0"/>
              </a:spcAft>
              <a:buSzPts val="2100"/>
              <a:buFont typeface="Montserrat"/>
              <a:buNone/>
              <a:defRPr sz="2800" b="1">
                <a:latin typeface="Montserrat"/>
                <a:ea typeface="Montserrat"/>
                <a:cs typeface="Montserrat"/>
                <a:sym typeface="Montserrat"/>
              </a:defRPr>
            </a:lvl4pPr>
            <a:lvl5pPr lvl="4" algn="ctr">
              <a:spcBef>
                <a:spcPts val="0"/>
              </a:spcBef>
              <a:spcAft>
                <a:spcPts val="0"/>
              </a:spcAft>
              <a:buSzPts val="2100"/>
              <a:buFont typeface="Montserrat"/>
              <a:buNone/>
              <a:defRPr sz="2800" b="1">
                <a:latin typeface="Montserrat"/>
                <a:ea typeface="Montserrat"/>
                <a:cs typeface="Montserrat"/>
                <a:sym typeface="Montserrat"/>
              </a:defRPr>
            </a:lvl5pPr>
            <a:lvl6pPr lvl="5" algn="ctr">
              <a:spcBef>
                <a:spcPts val="0"/>
              </a:spcBef>
              <a:spcAft>
                <a:spcPts val="0"/>
              </a:spcAft>
              <a:buSzPts val="2100"/>
              <a:buFont typeface="Montserrat"/>
              <a:buNone/>
              <a:defRPr sz="2800" b="1">
                <a:latin typeface="Montserrat"/>
                <a:ea typeface="Montserrat"/>
                <a:cs typeface="Montserrat"/>
                <a:sym typeface="Montserrat"/>
              </a:defRPr>
            </a:lvl6pPr>
            <a:lvl7pPr lvl="6" algn="ctr">
              <a:spcBef>
                <a:spcPts val="0"/>
              </a:spcBef>
              <a:spcAft>
                <a:spcPts val="0"/>
              </a:spcAft>
              <a:buSzPts val="2100"/>
              <a:buFont typeface="Montserrat"/>
              <a:buNone/>
              <a:defRPr sz="2800" b="1">
                <a:latin typeface="Montserrat"/>
                <a:ea typeface="Montserrat"/>
                <a:cs typeface="Montserrat"/>
                <a:sym typeface="Montserrat"/>
              </a:defRPr>
            </a:lvl7pPr>
            <a:lvl8pPr lvl="7" algn="ctr">
              <a:spcBef>
                <a:spcPts val="0"/>
              </a:spcBef>
              <a:spcAft>
                <a:spcPts val="0"/>
              </a:spcAft>
              <a:buSzPts val="2100"/>
              <a:buFont typeface="Montserrat"/>
              <a:buNone/>
              <a:defRPr sz="2800" b="1">
                <a:latin typeface="Montserrat"/>
                <a:ea typeface="Montserrat"/>
                <a:cs typeface="Montserrat"/>
                <a:sym typeface="Montserrat"/>
              </a:defRPr>
            </a:lvl8pPr>
            <a:lvl9pPr lvl="8" algn="ctr">
              <a:spcBef>
                <a:spcPts val="0"/>
              </a:spcBef>
              <a:spcAft>
                <a:spcPts val="0"/>
              </a:spcAft>
              <a:buSzPts val="2100"/>
              <a:buFont typeface="Montserrat"/>
              <a:buNone/>
              <a:defRPr sz="2800" b="1">
                <a:latin typeface="Montserrat"/>
                <a:ea typeface="Montserrat"/>
                <a:cs typeface="Montserrat"/>
                <a:sym typeface="Montserrat"/>
              </a:defRPr>
            </a:lvl9pPr>
          </a:lstStyle>
          <a:p>
            <a:endParaRPr/>
          </a:p>
        </p:txBody>
      </p:sp>
      <p:sp>
        <p:nvSpPr>
          <p:cNvPr id="57" name="Google Shape;57;p32"/>
          <p:cNvSpPr/>
          <p:nvPr/>
        </p:nvSpPr>
        <p:spPr>
          <a:xfrm>
            <a:off x="0" y="-47833"/>
            <a:ext cx="890000" cy="69060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Quattrocento Sans"/>
              <a:buNone/>
            </a:pPr>
            <a:endParaRPr sz="2400">
              <a:solidFill>
                <a:schemeClr val="dk1"/>
              </a:solidFill>
              <a:latin typeface="Quattrocento Sans"/>
              <a:ea typeface="Quattrocento Sans"/>
              <a:cs typeface="Quattrocento Sans"/>
              <a:sym typeface="Quattrocento Sans"/>
            </a:endParaRPr>
          </a:p>
        </p:txBody>
      </p:sp>
      <p:sp>
        <p:nvSpPr>
          <p:cNvPr id="58" name="Google Shape;58;p32"/>
          <p:cNvSpPr/>
          <p:nvPr/>
        </p:nvSpPr>
        <p:spPr>
          <a:xfrm>
            <a:off x="11302000" y="-24000"/>
            <a:ext cx="890000" cy="69060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Quattrocento Sans"/>
              <a:buNone/>
            </a:pPr>
            <a:endParaRPr sz="2400">
              <a:solidFill>
                <a:schemeClr val="dk1"/>
              </a:solidFill>
              <a:latin typeface="Quattrocento Sans"/>
              <a:ea typeface="Quattrocento Sans"/>
              <a:cs typeface="Quattrocento Sans"/>
              <a:sym typeface="Quattrocento Sans"/>
            </a:endParaRPr>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9"/>
        <p:cNvGrpSpPr/>
        <p:nvPr/>
      </p:nvGrpSpPr>
      <p:grpSpPr>
        <a:xfrm>
          <a:off x="0" y="0"/>
          <a:ext cx="0" cy="0"/>
          <a:chOff x="0" y="0"/>
          <a:chExt cx="0" cy="0"/>
        </a:xfrm>
      </p:grpSpPr>
      <p:sp>
        <p:nvSpPr>
          <p:cNvPr id="60" name="Google Shape;60;p33"/>
          <p:cNvSpPr txBox="1">
            <a:spLocks noGrp="1"/>
          </p:cNvSpPr>
          <p:nvPr>
            <p:ph type="body" idx="1"/>
          </p:nvPr>
        </p:nvSpPr>
        <p:spPr>
          <a:xfrm>
            <a:off x="7189200" y="3025600"/>
            <a:ext cx="4112800" cy="806800"/>
          </a:xfrm>
          <a:prstGeom prst="rect">
            <a:avLst/>
          </a:prstGeom>
          <a:noFill/>
          <a:ln>
            <a:noFill/>
          </a:ln>
        </p:spPr>
        <p:txBody>
          <a:bodyPr spcFirstLastPara="1" wrap="square" lIns="91425" tIns="91425" rIns="91425" bIns="91425" anchor="ctr" anchorCtr="0">
            <a:noAutofit/>
          </a:bodyPr>
          <a:lstStyle>
            <a:lvl1pPr marL="457200" marR="0" lvl="0" indent="-228600" algn="r" rtl="0">
              <a:lnSpc>
                <a:spcPct val="100000"/>
              </a:lnSpc>
              <a:spcBef>
                <a:spcPts val="0"/>
              </a:spcBef>
              <a:spcAft>
                <a:spcPts val="0"/>
              </a:spcAft>
              <a:buClr>
                <a:srgbClr val="000000"/>
              </a:buClr>
              <a:buSzPts val="2100"/>
              <a:buFont typeface="Montserrat"/>
              <a:buNone/>
              <a:defRPr sz="3333" b="1" i="0" u="none" strike="noStrike" cap="none">
                <a:solidFill>
                  <a:srgbClr val="000000"/>
                </a:solidFill>
                <a:latin typeface="Playfair Display"/>
                <a:ea typeface="Playfair Display"/>
                <a:cs typeface="Playfair Display"/>
                <a:sym typeface="Playfair Display"/>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structions">
  <p:cSld name="Instructions">
    <p:spTree>
      <p:nvGrpSpPr>
        <p:cNvPr id="1" name="Shape 61"/>
        <p:cNvGrpSpPr/>
        <p:nvPr/>
      </p:nvGrpSpPr>
      <p:grpSpPr>
        <a:xfrm>
          <a:off x="0" y="0"/>
          <a:ext cx="0" cy="0"/>
          <a:chOff x="0" y="0"/>
          <a:chExt cx="0" cy="0"/>
        </a:xfrm>
      </p:grpSpPr>
      <p:sp>
        <p:nvSpPr>
          <p:cNvPr id="62" name="Google Shape;62;p34"/>
          <p:cNvSpPr txBox="1">
            <a:spLocks noGrp="1"/>
          </p:cNvSpPr>
          <p:nvPr>
            <p:ph type="title"/>
          </p:nvPr>
        </p:nvSpPr>
        <p:spPr>
          <a:xfrm>
            <a:off x="457199" y="914400"/>
            <a:ext cx="7467601" cy="1572768"/>
          </a:xfrm>
          <a:prstGeom prst="rect">
            <a:avLst/>
          </a:prstGeom>
          <a:noFill/>
          <a:ln>
            <a:noFill/>
          </a:ln>
        </p:spPr>
        <p:txBody>
          <a:bodyPr spcFirstLastPara="1" wrap="square" lIns="91425" tIns="45700" rIns="91425" bIns="45700" anchor="ctr" anchorCtr="0">
            <a:normAutofit/>
          </a:bodyPr>
          <a:lstStyle>
            <a:lvl1pPr lvl="0" algn="l">
              <a:lnSpc>
                <a:spcPct val="127777"/>
              </a:lnSpc>
              <a:spcBef>
                <a:spcPts val="0"/>
              </a:spcBef>
              <a:spcAft>
                <a:spcPts val="0"/>
              </a:spcAft>
              <a:buClr>
                <a:schemeClr val="dk1"/>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4"/>
          <p:cNvSpPr txBox="1">
            <a:spLocks noGrp="1"/>
          </p:cNvSpPr>
          <p:nvPr>
            <p:ph type="body" idx="1"/>
          </p:nvPr>
        </p:nvSpPr>
        <p:spPr>
          <a:xfrm>
            <a:off x="457200" y="2540000"/>
            <a:ext cx="6591300" cy="34036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66666"/>
              </a:lnSpc>
              <a:spcBef>
                <a:spcPts val="0"/>
              </a:spcBef>
              <a:spcAft>
                <a:spcPts val="0"/>
              </a:spcAft>
              <a:buClr>
                <a:schemeClr val="dk1"/>
              </a:buClr>
              <a:buSzPts val="1800"/>
              <a:buFont typeface="Quattrocento Sans"/>
              <a:buAutoNum type="arabicPeriod"/>
              <a:defRPr sz="1800" b="0" i="0" u="none" strike="noStrike" cap="none">
                <a:solidFill>
                  <a:schemeClr val="dk1"/>
                </a:solidFill>
                <a:latin typeface="Quattrocento Sans"/>
                <a:ea typeface="Quattrocento Sans"/>
                <a:cs typeface="Quattrocento Sans"/>
                <a:sym typeface="Quattrocento Sans"/>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2pPr>
            <a:lvl3pPr marL="1371600" marR="0" lvl="2"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3pPr>
            <a:lvl4pPr marL="1828800" marR="0" lvl="3"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4pPr>
            <a:lvl5pPr marL="2286000" marR="0" lvl="4"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64" name="Google Shape;64;p34"/>
          <p:cNvSpPr>
            <a:spLocks noGrp="1"/>
          </p:cNvSpPr>
          <p:nvPr>
            <p:ph type="pic" idx="2"/>
          </p:nvPr>
        </p:nvSpPr>
        <p:spPr>
          <a:xfrm>
            <a:off x="8115300" y="1384300"/>
            <a:ext cx="3410712" cy="4572000"/>
          </a:xfrm>
          <a:prstGeom prst="roundRect">
            <a:avLst>
              <a:gd name="adj" fmla="val 2543"/>
            </a:avLst>
          </a:prstGeom>
          <a:noFill/>
          <a:ln>
            <a:noFill/>
          </a:ln>
        </p:spPr>
      </p:sp>
    </p:spTree>
  </p:cSld>
  <p:clrMapOvr>
    <a:masterClrMapping/>
  </p:clrMapOvr>
  <p:transition>
    <p:fade thruBlk="1"/>
  </p:transition>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457199" y="914400"/>
            <a:ext cx="11174819" cy="90376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00"/>
              <a:buFont typeface="Quattrocento Sans"/>
              <a:buNone/>
              <a:defRPr sz="3600" b="0" i="0" u="none" strike="noStrike" cap="non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2" name="Google Shape;1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3" name="Google Shape;1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1pPr>
            <a:lvl2pPr marL="0" marR="0" lvl="1"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2pPr>
            <a:lvl3pPr marL="0" marR="0" lvl="2"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3pPr>
            <a:lvl4pPr marL="0" marR="0" lvl="3"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4pPr>
            <a:lvl5pPr marL="0" marR="0" lvl="4"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5pPr>
            <a:lvl6pPr marL="0" marR="0" lvl="5"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6pPr>
            <a:lvl7pPr marL="0" marR="0" lvl="6"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7pPr>
            <a:lvl8pPr marL="0" marR="0" lvl="7"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8pPr>
            <a:lvl9pPr marL="0" marR="0" lvl="8"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112">
          <p15:clr>
            <a:srgbClr val="F26B43"/>
          </p15:clr>
        </p15:guide>
        <p15:guide id="2" pos="2568">
          <p15:clr>
            <a:srgbClr val="F26B43"/>
          </p15:clr>
        </p15:guide>
        <p15:guide id="3" pos="288">
          <p15:clr>
            <a:srgbClr val="5ACBF0"/>
          </p15:clr>
        </p15:guide>
        <p15:guide id="4" pos="7392">
          <p15:clr>
            <a:srgbClr val="5ACBF0"/>
          </p15:clr>
        </p15:guide>
        <p15:guide id="5" orient="horz" pos="576">
          <p15:clr>
            <a:srgbClr val="5ACBF0"/>
          </p15:clr>
        </p15:guide>
        <p15:guide id="6" orient="horz" pos="3744">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a:off x="457199" y="914400"/>
            <a:ext cx="11174819" cy="90376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00"/>
              <a:buFont typeface="Quattrocento Sans"/>
              <a:buNone/>
              <a:defRPr sz="3600" b="0" i="0" u="none" strike="noStrike" cap="non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81" name="Google Shape;81;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82" name="Google Shape;82;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Quattrocento Sans"/>
                <a:ea typeface="Quattrocento Sans"/>
                <a:cs typeface="Quattrocento Sans"/>
                <a:sym typeface="Quattrocento Sans"/>
              </a:defRPr>
            </a:lvl1pPr>
            <a:lvl2pPr marL="0" marR="0" lvl="1" indent="0" algn="r" rtl="0">
              <a:spcBef>
                <a:spcPts val="0"/>
              </a:spcBef>
              <a:buNone/>
              <a:defRPr sz="1200">
                <a:solidFill>
                  <a:srgbClr val="888888"/>
                </a:solidFill>
                <a:latin typeface="Quattrocento Sans"/>
                <a:ea typeface="Quattrocento Sans"/>
                <a:cs typeface="Quattrocento Sans"/>
                <a:sym typeface="Quattrocento Sans"/>
              </a:defRPr>
            </a:lvl2pPr>
            <a:lvl3pPr marL="0" marR="0" lvl="2" indent="0" algn="r" rtl="0">
              <a:spcBef>
                <a:spcPts val="0"/>
              </a:spcBef>
              <a:buNone/>
              <a:defRPr sz="1200">
                <a:solidFill>
                  <a:srgbClr val="888888"/>
                </a:solidFill>
                <a:latin typeface="Quattrocento Sans"/>
                <a:ea typeface="Quattrocento Sans"/>
                <a:cs typeface="Quattrocento Sans"/>
                <a:sym typeface="Quattrocento Sans"/>
              </a:defRPr>
            </a:lvl3pPr>
            <a:lvl4pPr marL="0" marR="0" lvl="3" indent="0" algn="r" rtl="0">
              <a:spcBef>
                <a:spcPts val="0"/>
              </a:spcBef>
              <a:buNone/>
              <a:defRPr sz="1200">
                <a:solidFill>
                  <a:srgbClr val="888888"/>
                </a:solidFill>
                <a:latin typeface="Quattrocento Sans"/>
                <a:ea typeface="Quattrocento Sans"/>
                <a:cs typeface="Quattrocento Sans"/>
                <a:sym typeface="Quattrocento Sans"/>
              </a:defRPr>
            </a:lvl4pPr>
            <a:lvl5pPr marL="0" marR="0" lvl="4" indent="0" algn="r" rtl="0">
              <a:spcBef>
                <a:spcPts val="0"/>
              </a:spcBef>
              <a:buNone/>
              <a:defRPr sz="1200">
                <a:solidFill>
                  <a:srgbClr val="888888"/>
                </a:solidFill>
                <a:latin typeface="Quattrocento Sans"/>
                <a:ea typeface="Quattrocento Sans"/>
                <a:cs typeface="Quattrocento Sans"/>
                <a:sym typeface="Quattrocento Sans"/>
              </a:defRPr>
            </a:lvl5pPr>
            <a:lvl6pPr marL="0" marR="0" lvl="5" indent="0" algn="r" rtl="0">
              <a:spcBef>
                <a:spcPts val="0"/>
              </a:spcBef>
              <a:buNone/>
              <a:defRPr sz="1200">
                <a:solidFill>
                  <a:srgbClr val="888888"/>
                </a:solidFill>
                <a:latin typeface="Quattrocento Sans"/>
                <a:ea typeface="Quattrocento Sans"/>
                <a:cs typeface="Quattrocento Sans"/>
                <a:sym typeface="Quattrocento Sans"/>
              </a:defRPr>
            </a:lvl6pPr>
            <a:lvl7pPr marL="0" marR="0" lvl="6" indent="0" algn="r" rtl="0">
              <a:spcBef>
                <a:spcPts val="0"/>
              </a:spcBef>
              <a:buNone/>
              <a:defRPr sz="1200">
                <a:solidFill>
                  <a:srgbClr val="888888"/>
                </a:solidFill>
                <a:latin typeface="Quattrocento Sans"/>
                <a:ea typeface="Quattrocento Sans"/>
                <a:cs typeface="Quattrocento Sans"/>
                <a:sym typeface="Quattrocento Sans"/>
              </a:defRPr>
            </a:lvl7pPr>
            <a:lvl8pPr marL="0" marR="0" lvl="7" indent="0" algn="r" rtl="0">
              <a:spcBef>
                <a:spcPts val="0"/>
              </a:spcBef>
              <a:buNone/>
              <a:defRPr sz="1200">
                <a:solidFill>
                  <a:srgbClr val="888888"/>
                </a:solidFill>
                <a:latin typeface="Quattrocento Sans"/>
                <a:ea typeface="Quattrocento Sans"/>
                <a:cs typeface="Quattrocento Sans"/>
                <a:sym typeface="Quattrocento Sans"/>
              </a:defRPr>
            </a:lvl8pPr>
            <a:lvl9pPr marL="0" marR="0" lvl="8" indent="0" algn="r" rtl="0">
              <a:spcBef>
                <a:spcPts val="0"/>
              </a:spcBef>
              <a:buNone/>
              <a:defRPr sz="1200">
                <a:solidFill>
                  <a:srgbClr val="88888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112">
          <p15:clr>
            <a:srgbClr val="F26B43"/>
          </p15:clr>
        </p15:guide>
        <p15:guide id="2" pos="2568">
          <p15:clr>
            <a:srgbClr val="F26B43"/>
          </p15:clr>
        </p15:guide>
        <p15:guide id="3" pos="288">
          <p15:clr>
            <a:srgbClr val="5ACBF0"/>
          </p15:clr>
        </p15:guide>
        <p15:guide id="4" pos="7392">
          <p15:clr>
            <a:srgbClr val="5ACBF0"/>
          </p15:clr>
        </p15:guide>
        <p15:guide id="5" orient="horz" pos="576">
          <p15:clr>
            <a:srgbClr val="5ACBF0"/>
          </p15:clr>
        </p15:guide>
        <p15:guide id="6" orient="horz" pos="3744">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80532"/>
        </a:solidFill>
        <a:effectLst/>
      </p:bgPr>
    </p:bg>
    <p:spTree>
      <p:nvGrpSpPr>
        <p:cNvPr id="1" name="Shape 107"/>
        <p:cNvGrpSpPr/>
        <p:nvPr/>
      </p:nvGrpSpPr>
      <p:grpSpPr>
        <a:xfrm>
          <a:off x="0" y="0"/>
          <a:ext cx="0" cy="0"/>
          <a:chOff x="0" y="0"/>
          <a:chExt cx="0" cy="0"/>
        </a:xfrm>
      </p:grpSpPr>
      <p:grpSp>
        <p:nvGrpSpPr>
          <p:cNvPr id="108" name="Google Shape;108;p1"/>
          <p:cNvGrpSpPr/>
          <p:nvPr/>
        </p:nvGrpSpPr>
        <p:grpSpPr>
          <a:xfrm>
            <a:off x="-9578430" y="765996"/>
            <a:ext cx="25933332" cy="7207445"/>
            <a:chOff x="-4549422" y="1195780"/>
            <a:chExt cx="19879902" cy="5908226"/>
          </a:xfrm>
        </p:grpSpPr>
        <p:sp>
          <p:nvSpPr>
            <p:cNvPr id="109" name="Google Shape;109;p1"/>
            <p:cNvSpPr/>
            <p:nvPr/>
          </p:nvSpPr>
          <p:spPr>
            <a:xfrm>
              <a:off x="-4549422" y="1195780"/>
              <a:ext cx="18660702" cy="4689026"/>
            </a:xfrm>
            <a:custGeom>
              <a:avLst/>
              <a:gdLst/>
              <a:ahLst/>
              <a:cxnLst/>
              <a:rect l="l" t="t" r="r" b="b"/>
              <a:pathLst>
                <a:path w="13670844" h="4042264" extrusionOk="0">
                  <a:moveTo>
                    <a:pt x="0" y="4042264"/>
                  </a:moveTo>
                  <a:cubicBezTo>
                    <a:pt x="2357496" y="2135382"/>
                    <a:pt x="4714992" y="228501"/>
                    <a:pt x="6163733" y="12131"/>
                  </a:cubicBezTo>
                  <a:cubicBezTo>
                    <a:pt x="7612474" y="-204239"/>
                    <a:pt x="7441259" y="2542723"/>
                    <a:pt x="8692444" y="2744042"/>
                  </a:cubicBezTo>
                  <a:cubicBezTo>
                    <a:pt x="9943629" y="2945361"/>
                    <a:pt x="12756444" y="1662190"/>
                    <a:pt x="13670844" y="1220042"/>
                  </a:cubicBezTo>
                </a:path>
              </a:pathLst>
            </a:custGeom>
            <a:noFill/>
            <a:ln w="19050" cap="flat" cmpd="sng">
              <a:solidFill>
                <a:schemeClr val="lt2">
                  <a:alpha val="498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10" name="Google Shape;110;p1"/>
            <p:cNvSpPr/>
            <p:nvPr/>
          </p:nvSpPr>
          <p:spPr>
            <a:xfrm>
              <a:off x="-4397022" y="1348180"/>
              <a:ext cx="18660702" cy="4689026"/>
            </a:xfrm>
            <a:custGeom>
              <a:avLst/>
              <a:gdLst/>
              <a:ahLst/>
              <a:cxnLst/>
              <a:rect l="l" t="t" r="r" b="b"/>
              <a:pathLst>
                <a:path w="13670844" h="4042264" extrusionOk="0">
                  <a:moveTo>
                    <a:pt x="0" y="4042264"/>
                  </a:moveTo>
                  <a:cubicBezTo>
                    <a:pt x="2357496" y="2135382"/>
                    <a:pt x="4714992" y="228501"/>
                    <a:pt x="6163733" y="12131"/>
                  </a:cubicBezTo>
                  <a:cubicBezTo>
                    <a:pt x="7612474" y="-204239"/>
                    <a:pt x="7441259" y="2542723"/>
                    <a:pt x="8692444" y="2744042"/>
                  </a:cubicBezTo>
                  <a:cubicBezTo>
                    <a:pt x="9943629" y="2945361"/>
                    <a:pt x="12756444" y="1662190"/>
                    <a:pt x="13670844" y="1220042"/>
                  </a:cubicBezTo>
                </a:path>
              </a:pathLst>
            </a:custGeom>
            <a:noFill/>
            <a:ln w="19050" cap="flat" cmpd="sng">
              <a:solidFill>
                <a:schemeClr val="lt2">
                  <a:alpha val="498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11" name="Google Shape;111;p1"/>
            <p:cNvSpPr/>
            <p:nvPr/>
          </p:nvSpPr>
          <p:spPr>
            <a:xfrm>
              <a:off x="-4244622" y="1500580"/>
              <a:ext cx="18660702" cy="4689026"/>
            </a:xfrm>
            <a:custGeom>
              <a:avLst/>
              <a:gdLst/>
              <a:ahLst/>
              <a:cxnLst/>
              <a:rect l="l" t="t" r="r" b="b"/>
              <a:pathLst>
                <a:path w="13670844" h="4042264" extrusionOk="0">
                  <a:moveTo>
                    <a:pt x="0" y="4042264"/>
                  </a:moveTo>
                  <a:cubicBezTo>
                    <a:pt x="2357496" y="2135382"/>
                    <a:pt x="4714992" y="228501"/>
                    <a:pt x="6163733" y="12131"/>
                  </a:cubicBezTo>
                  <a:cubicBezTo>
                    <a:pt x="7612474" y="-204239"/>
                    <a:pt x="7441259" y="2542723"/>
                    <a:pt x="8692444" y="2744042"/>
                  </a:cubicBezTo>
                  <a:cubicBezTo>
                    <a:pt x="9943629" y="2945361"/>
                    <a:pt x="12756444" y="1662190"/>
                    <a:pt x="13670844" y="1220042"/>
                  </a:cubicBezTo>
                </a:path>
              </a:pathLst>
            </a:custGeom>
            <a:noFill/>
            <a:ln w="19050" cap="flat" cmpd="sng">
              <a:solidFill>
                <a:schemeClr val="lt2">
                  <a:alpha val="498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12" name="Google Shape;112;p1"/>
            <p:cNvSpPr/>
            <p:nvPr/>
          </p:nvSpPr>
          <p:spPr>
            <a:xfrm>
              <a:off x="-4092222" y="1652980"/>
              <a:ext cx="18660702" cy="4689026"/>
            </a:xfrm>
            <a:custGeom>
              <a:avLst/>
              <a:gdLst/>
              <a:ahLst/>
              <a:cxnLst/>
              <a:rect l="l" t="t" r="r" b="b"/>
              <a:pathLst>
                <a:path w="13670844" h="4042264" extrusionOk="0">
                  <a:moveTo>
                    <a:pt x="0" y="4042264"/>
                  </a:moveTo>
                  <a:cubicBezTo>
                    <a:pt x="2357496" y="2135382"/>
                    <a:pt x="4714992" y="228501"/>
                    <a:pt x="6163733" y="12131"/>
                  </a:cubicBezTo>
                  <a:cubicBezTo>
                    <a:pt x="7612474" y="-204239"/>
                    <a:pt x="7441259" y="2542723"/>
                    <a:pt x="8692444" y="2744042"/>
                  </a:cubicBezTo>
                  <a:cubicBezTo>
                    <a:pt x="9943629" y="2945361"/>
                    <a:pt x="12756444" y="1662190"/>
                    <a:pt x="13670844" y="1220042"/>
                  </a:cubicBezTo>
                </a:path>
              </a:pathLst>
            </a:custGeom>
            <a:noFill/>
            <a:ln w="19050" cap="flat" cmpd="sng">
              <a:solidFill>
                <a:schemeClr val="lt2">
                  <a:alpha val="498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13" name="Google Shape;113;p1"/>
            <p:cNvSpPr/>
            <p:nvPr/>
          </p:nvSpPr>
          <p:spPr>
            <a:xfrm>
              <a:off x="-3939822" y="1805380"/>
              <a:ext cx="18660702" cy="4689026"/>
            </a:xfrm>
            <a:custGeom>
              <a:avLst/>
              <a:gdLst/>
              <a:ahLst/>
              <a:cxnLst/>
              <a:rect l="l" t="t" r="r" b="b"/>
              <a:pathLst>
                <a:path w="13670844" h="4042264" extrusionOk="0">
                  <a:moveTo>
                    <a:pt x="0" y="4042264"/>
                  </a:moveTo>
                  <a:cubicBezTo>
                    <a:pt x="2357496" y="2135382"/>
                    <a:pt x="4714992" y="228501"/>
                    <a:pt x="6163733" y="12131"/>
                  </a:cubicBezTo>
                  <a:cubicBezTo>
                    <a:pt x="7612474" y="-204239"/>
                    <a:pt x="7441259" y="2542723"/>
                    <a:pt x="8692444" y="2744042"/>
                  </a:cubicBezTo>
                  <a:cubicBezTo>
                    <a:pt x="9943629" y="2945361"/>
                    <a:pt x="12756444" y="1662190"/>
                    <a:pt x="13670844" y="1220042"/>
                  </a:cubicBezTo>
                </a:path>
              </a:pathLst>
            </a:custGeom>
            <a:noFill/>
            <a:ln w="19050" cap="flat" cmpd="sng">
              <a:solidFill>
                <a:schemeClr val="lt2">
                  <a:alpha val="498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14" name="Google Shape;114;p1"/>
            <p:cNvSpPr/>
            <p:nvPr/>
          </p:nvSpPr>
          <p:spPr>
            <a:xfrm>
              <a:off x="-3787422" y="1957780"/>
              <a:ext cx="18660702" cy="4689026"/>
            </a:xfrm>
            <a:custGeom>
              <a:avLst/>
              <a:gdLst/>
              <a:ahLst/>
              <a:cxnLst/>
              <a:rect l="l" t="t" r="r" b="b"/>
              <a:pathLst>
                <a:path w="13670844" h="4042264" extrusionOk="0">
                  <a:moveTo>
                    <a:pt x="0" y="4042264"/>
                  </a:moveTo>
                  <a:cubicBezTo>
                    <a:pt x="2357496" y="2135382"/>
                    <a:pt x="4714992" y="228501"/>
                    <a:pt x="6163733" y="12131"/>
                  </a:cubicBezTo>
                  <a:cubicBezTo>
                    <a:pt x="7612474" y="-204239"/>
                    <a:pt x="7441259" y="2542723"/>
                    <a:pt x="8692444" y="2744042"/>
                  </a:cubicBezTo>
                  <a:cubicBezTo>
                    <a:pt x="9943629" y="2945361"/>
                    <a:pt x="12756444" y="1662190"/>
                    <a:pt x="13670844" y="1220042"/>
                  </a:cubicBezTo>
                </a:path>
              </a:pathLst>
            </a:custGeom>
            <a:noFill/>
            <a:ln w="19050" cap="flat" cmpd="sng">
              <a:solidFill>
                <a:schemeClr val="lt2">
                  <a:alpha val="498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15" name="Google Shape;115;p1"/>
            <p:cNvSpPr/>
            <p:nvPr/>
          </p:nvSpPr>
          <p:spPr>
            <a:xfrm>
              <a:off x="-3635022" y="2110180"/>
              <a:ext cx="18660702" cy="4689026"/>
            </a:xfrm>
            <a:custGeom>
              <a:avLst/>
              <a:gdLst/>
              <a:ahLst/>
              <a:cxnLst/>
              <a:rect l="l" t="t" r="r" b="b"/>
              <a:pathLst>
                <a:path w="13670844" h="4042264" extrusionOk="0">
                  <a:moveTo>
                    <a:pt x="0" y="4042264"/>
                  </a:moveTo>
                  <a:cubicBezTo>
                    <a:pt x="2357496" y="2135382"/>
                    <a:pt x="4714992" y="228501"/>
                    <a:pt x="6163733" y="12131"/>
                  </a:cubicBezTo>
                  <a:cubicBezTo>
                    <a:pt x="7612474" y="-204239"/>
                    <a:pt x="7441259" y="2542723"/>
                    <a:pt x="8692444" y="2744042"/>
                  </a:cubicBezTo>
                  <a:cubicBezTo>
                    <a:pt x="9943629" y="2945361"/>
                    <a:pt x="12756444" y="1662190"/>
                    <a:pt x="13670844" y="1220042"/>
                  </a:cubicBezTo>
                </a:path>
              </a:pathLst>
            </a:custGeom>
            <a:noFill/>
            <a:ln w="19050" cap="flat" cmpd="sng">
              <a:solidFill>
                <a:schemeClr val="lt2">
                  <a:alpha val="498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16" name="Google Shape;116;p1"/>
            <p:cNvSpPr/>
            <p:nvPr/>
          </p:nvSpPr>
          <p:spPr>
            <a:xfrm>
              <a:off x="-3482622" y="2262580"/>
              <a:ext cx="18660702" cy="4689026"/>
            </a:xfrm>
            <a:custGeom>
              <a:avLst/>
              <a:gdLst/>
              <a:ahLst/>
              <a:cxnLst/>
              <a:rect l="l" t="t" r="r" b="b"/>
              <a:pathLst>
                <a:path w="13670844" h="4042264" extrusionOk="0">
                  <a:moveTo>
                    <a:pt x="0" y="4042264"/>
                  </a:moveTo>
                  <a:cubicBezTo>
                    <a:pt x="2357496" y="2135382"/>
                    <a:pt x="4714992" y="228501"/>
                    <a:pt x="6163733" y="12131"/>
                  </a:cubicBezTo>
                  <a:cubicBezTo>
                    <a:pt x="7612474" y="-204239"/>
                    <a:pt x="7441259" y="2542723"/>
                    <a:pt x="8692444" y="2744042"/>
                  </a:cubicBezTo>
                  <a:cubicBezTo>
                    <a:pt x="9943629" y="2945361"/>
                    <a:pt x="12756444" y="1662190"/>
                    <a:pt x="13670844" y="1220042"/>
                  </a:cubicBezTo>
                </a:path>
              </a:pathLst>
            </a:custGeom>
            <a:noFill/>
            <a:ln w="19050" cap="flat" cmpd="sng">
              <a:solidFill>
                <a:schemeClr val="lt2">
                  <a:alpha val="498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17" name="Google Shape;117;p1"/>
            <p:cNvSpPr/>
            <p:nvPr/>
          </p:nvSpPr>
          <p:spPr>
            <a:xfrm>
              <a:off x="-3330222" y="2414980"/>
              <a:ext cx="18660702" cy="4689026"/>
            </a:xfrm>
            <a:custGeom>
              <a:avLst/>
              <a:gdLst/>
              <a:ahLst/>
              <a:cxnLst/>
              <a:rect l="l" t="t" r="r" b="b"/>
              <a:pathLst>
                <a:path w="13670844" h="4042264" extrusionOk="0">
                  <a:moveTo>
                    <a:pt x="0" y="4042264"/>
                  </a:moveTo>
                  <a:cubicBezTo>
                    <a:pt x="2357496" y="2135382"/>
                    <a:pt x="4714992" y="228501"/>
                    <a:pt x="6163733" y="12131"/>
                  </a:cubicBezTo>
                  <a:cubicBezTo>
                    <a:pt x="7612474" y="-204239"/>
                    <a:pt x="7441259" y="2542723"/>
                    <a:pt x="8692444" y="2744042"/>
                  </a:cubicBezTo>
                  <a:cubicBezTo>
                    <a:pt x="9943629" y="2945361"/>
                    <a:pt x="12756444" y="1662190"/>
                    <a:pt x="13670844" y="1220042"/>
                  </a:cubicBezTo>
                </a:path>
              </a:pathLst>
            </a:custGeom>
            <a:noFill/>
            <a:ln w="19050" cap="flat" cmpd="sng">
              <a:solidFill>
                <a:schemeClr val="lt2">
                  <a:alpha val="498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sp>
        <p:nvSpPr>
          <p:cNvPr id="118" name="Google Shape;118;p1"/>
          <p:cNvSpPr txBox="1">
            <a:spLocks noGrp="1"/>
          </p:cNvSpPr>
          <p:nvPr>
            <p:ph type="title"/>
          </p:nvPr>
        </p:nvSpPr>
        <p:spPr>
          <a:xfrm>
            <a:off x="457200" y="3957588"/>
            <a:ext cx="10929900" cy="1986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3600"/>
              <a:buFont typeface="Quattrocento Sans"/>
              <a:buNone/>
            </a:pPr>
            <a:r>
              <a:rPr lang="en-US" sz="4000" b="1"/>
              <a:t>PERCEIVED AUTHORITY, REAL CONSEQUENCES: </a:t>
            </a:r>
            <a:r>
              <a:rPr lang="en-US" sz="4000"/>
              <a:t>RESEARCH-INFORMED PRACTICES TO TEACHING STUDENTS ABOUT AUTHORITY &amp; MISINFORMATION</a:t>
            </a:r>
            <a:endParaRPr sz="4000"/>
          </a:p>
        </p:txBody>
      </p:sp>
      <p:sp>
        <p:nvSpPr>
          <p:cNvPr id="119" name="Google Shape;119;p1"/>
          <p:cNvSpPr txBox="1">
            <a:spLocks noGrp="1"/>
          </p:cNvSpPr>
          <p:nvPr>
            <p:ph type="title"/>
          </p:nvPr>
        </p:nvSpPr>
        <p:spPr>
          <a:xfrm>
            <a:off x="9454200" y="236418"/>
            <a:ext cx="2422500" cy="827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3600"/>
              <a:buFont typeface="Quattrocento Sans"/>
              <a:buNone/>
            </a:pPr>
            <a:r>
              <a:rPr lang="en-US" sz="2500" b="1"/>
              <a:t>LOEX 2022</a:t>
            </a:r>
            <a:endParaRPr sz="2500" b="1"/>
          </a:p>
          <a:p>
            <a:pPr marL="0" lvl="0" indent="0" algn="r" rtl="0">
              <a:lnSpc>
                <a:spcPct val="100000"/>
              </a:lnSpc>
              <a:spcBef>
                <a:spcPts val="0"/>
              </a:spcBef>
              <a:spcAft>
                <a:spcPts val="0"/>
              </a:spcAft>
              <a:buClr>
                <a:schemeClr val="lt1"/>
              </a:buClr>
              <a:buSzPts val="3600"/>
              <a:buFont typeface="Quattrocento Sans"/>
              <a:buNone/>
            </a:pPr>
            <a:r>
              <a:rPr lang="en-US" sz="2500" b="1"/>
              <a:t>YPSILANTI, MI</a:t>
            </a:r>
            <a:endParaRPr sz="2500" b="1"/>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8"/>
          <p:cNvSpPr txBox="1">
            <a:spLocks noGrp="1"/>
          </p:cNvSpPr>
          <p:nvPr>
            <p:ph type="title"/>
          </p:nvPr>
        </p:nvSpPr>
        <p:spPr>
          <a:xfrm>
            <a:off x="890000" y="1158240"/>
            <a:ext cx="10412000" cy="8536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2100"/>
              <a:buFont typeface="Montserrat"/>
              <a:buNone/>
            </a:pPr>
            <a:r>
              <a:rPr lang="en-US">
                <a:latin typeface="Quattrocento Sans"/>
                <a:ea typeface="Quattrocento Sans"/>
                <a:cs typeface="Quattrocento Sans"/>
                <a:sym typeface="Quattrocento Sans"/>
              </a:rPr>
              <a:t>COMPARING QUALITATIVE DATA</a:t>
            </a:r>
            <a:endParaRPr/>
          </a:p>
        </p:txBody>
      </p:sp>
      <p:sp>
        <p:nvSpPr>
          <p:cNvPr id="202" name="Google Shape;202;p8"/>
          <p:cNvSpPr txBox="1">
            <a:spLocks noGrp="1"/>
          </p:cNvSpPr>
          <p:nvPr>
            <p:ph type="subTitle" idx="1"/>
          </p:nvPr>
        </p:nvSpPr>
        <p:spPr>
          <a:xfrm>
            <a:off x="1651367" y="2424633"/>
            <a:ext cx="4011200" cy="688000"/>
          </a:xfrm>
          <a:prstGeom prst="rect">
            <a:avLst/>
          </a:prstGeom>
          <a:noFill/>
          <a:ln>
            <a:noFill/>
          </a:ln>
        </p:spPr>
        <p:txBody>
          <a:bodyPr spcFirstLastPara="1" wrap="square" lIns="91425" tIns="91425" rIns="91425" bIns="91425" anchor="b" anchorCtr="0">
            <a:noAutofit/>
          </a:bodyPr>
          <a:lstStyle/>
          <a:p>
            <a:pPr marL="228600" lvl="0" indent="-228600" algn="ctr" rtl="0">
              <a:lnSpc>
                <a:spcPct val="100000"/>
              </a:lnSpc>
              <a:spcBef>
                <a:spcPts val="0"/>
              </a:spcBef>
              <a:spcAft>
                <a:spcPts val="0"/>
              </a:spcAft>
              <a:buClr>
                <a:schemeClr val="dk1"/>
              </a:buClr>
              <a:buSzPts val="2100"/>
              <a:buFont typeface="Montserrat"/>
              <a:buNone/>
            </a:pPr>
            <a:r>
              <a:rPr lang="en-US"/>
              <a:t>Critical Response</a:t>
            </a:r>
            <a:endParaRPr/>
          </a:p>
        </p:txBody>
      </p:sp>
      <p:sp>
        <p:nvSpPr>
          <p:cNvPr id="203" name="Google Shape;203;p8"/>
          <p:cNvSpPr txBox="1">
            <a:spLocks noGrp="1"/>
          </p:cNvSpPr>
          <p:nvPr>
            <p:ph type="subTitle" idx="2"/>
          </p:nvPr>
        </p:nvSpPr>
        <p:spPr>
          <a:xfrm>
            <a:off x="1651367" y="3412435"/>
            <a:ext cx="4011200" cy="1554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“This makes me think that this source is going to be </a:t>
            </a:r>
            <a:r>
              <a:rPr lang="en-US" b="1"/>
              <a:t>biased </a:t>
            </a:r>
            <a:r>
              <a:rPr lang="en-US"/>
              <a:t>and if it’s biased then it’s </a:t>
            </a:r>
            <a:r>
              <a:rPr lang="en-US" b="1"/>
              <a:t>probably not super accurate </a:t>
            </a:r>
            <a:r>
              <a:rPr lang="en-US"/>
              <a:t>so I wouldn’t share this information.”</a:t>
            </a:r>
            <a:endParaRPr/>
          </a:p>
        </p:txBody>
      </p:sp>
      <p:sp>
        <p:nvSpPr>
          <p:cNvPr id="204" name="Google Shape;204;p8"/>
          <p:cNvSpPr txBox="1">
            <a:spLocks noGrp="1"/>
          </p:cNvSpPr>
          <p:nvPr>
            <p:ph type="subTitle" idx="3"/>
          </p:nvPr>
        </p:nvSpPr>
        <p:spPr>
          <a:xfrm>
            <a:off x="6520867" y="2424633"/>
            <a:ext cx="4011200" cy="688000"/>
          </a:xfrm>
          <a:prstGeom prst="rect">
            <a:avLst/>
          </a:prstGeom>
          <a:noFill/>
          <a:ln>
            <a:noFill/>
          </a:ln>
        </p:spPr>
        <p:txBody>
          <a:bodyPr spcFirstLastPara="1" wrap="square" lIns="91425" tIns="91425" rIns="91425" bIns="91425" anchor="b" anchorCtr="0">
            <a:noAutofit/>
          </a:bodyPr>
          <a:lstStyle/>
          <a:p>
            <a:pPr marL="228600" lvl="0" indent="-228600" algn="ctr" rtl="0">
              <a:lnSpc>
                <a:spcPct val="100000"/>
              </a:lnSpc>
              <a:spcBef>
                <a:spcPts val="0"/>
              </a:spcBef>
              <a:spcAft>
                <a:spcPts val="0"/>
              </a:spcAft>
              <a:buClr>
                <a:schemeClr val="dk1"/>
              </a:buClr>
              <a:buSzPts val="2100"/>
              <a:buFont typeface="Montserrat"/>
              <a:buNone/>
            </a:pPr>
            <a:r>
              <a:rPr lang="en-US"/>
              <a:t>Emotional Response</a:t>
            </a:r>
            <a:endParaRPr/>
          </a:p>
        </p:txBody>
      </p:sp>
      <p:sp>
        <p:nvSpPr>
          <p:cNvPr id="205" name="Google Shape;205;p8"/>
          <p:cNvSpPr txBox="1">
            <a:spLocks noGrp="1"/>
          </p:cNvSpPr>
          <p:nvPr>
            <p:ph type="subTitle" idx="4"/>
          </p:nvPr>
        </p:nvSpPr>
        <p:spPr>
          <a:xfrm>
            <a:off x="6598674" y="3429000"/>
            <a:ext cx="3855585" cy="1554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“I would share this information </a:t>
            </a:r>
            <a:r>
              <a:rPr lang="en-US" b="1"/>
              <a:t>via text </a:t>
            </a:r>
            <a:r>
              <a:rPr lang="en-US"/>
              <a:t>because I have older siblings that have kids </a:t>
            </a:r>
            <a:r>
              <a:rPr lang="en-US" b="1"/>
              <a:t>and I wouldn't want this to happen to them.”</a:t>
            </a:r>
            <a:endParaRP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9"/>
        <p:cNvGrpSpPr/>
        <p:nvPr/>
      </p:nvGrpSpPr>
      <p:grpSpPr>
        <a:xfrm>
          <a:off x="0" y="0"/>
          <a:ext cx="0" cy="0"/>
          <a:chOff x="0" y="0"/>
          <a:chExt cx="0" cy="0"/>
        </a:xfrm>
      </p:grpSpPr>
      <p:sp>
        <p:nvSpPr>
          <p:cNvPr id="210" name="Google Shape;210;p11"/>
          <p:cNvSpPr txBox="1">
            <a:spLocks noGrp="1"/>
          </p:cNvSpPr>
          <p:nvPr>
            <p:ph type="body" idx="1"/>
          </p:nvPr>
        </p:nvSpPr>
        <p:spPr>
          <a:xfrm>
            <a:off x="6096001" y="2736956"/>
            <a:ext cx="5569940" cy="3832400"/>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SzPts val="2100"/>
              <a:buNone/>
            </a:pPr>
            <a:r>
              <a:rPr lang="en-US" sz="5867" b="0">
                <a:solidFill>
                  <a:schemeClr val="dk2"/>
                </a:solidFill>
                <a:latin typeface="Quattrocento Sans"/>
                <a:ea typeface="Quattrocento Sans"/>
                <a:cs typeface="Quattrocento Sans"/>
                <a:sym typeface="Quattrocento Sans"/>
              </a:rPr>
              <a:t>IMPLICATIONS </a:t>
            </a:r>
            <a:r>
              <a:rPr lang="en-US" sz="5867" b="0">
                <a:solidFill>
                  <a:schemeClr val="dk1"/>
                </a:solidFill>
                <a:latin typeface="Quattrocento Sans"/>
                <a:ea typeface="Quattrocento Sans"/>
                <a:cs typeface="Quattrocento Sans"/>
                <a:sym typeface="Quattrocento Sans"/>
              </a:rPr>
              <a:t>FOR TEACHING </a:t>
            </a:r>
            <a:endParaRPr b="0">
              <a:solidFill>
                <a:schemeClr val="dk1"/>
              </a:solidFill>
            </a:endParaRPr>
          </a:p>
          <a:p>
            <a:pPr marL="0" lvl="0" indent="0" algn="r" rtl="0">
              <a:lnSpc>
                <a:spcPct val="100000"/>
              </a:lnSpc>
              <a:spcBef>
                <a:spcPts val="0"/>
              </a:spcBef>
              <a:spcAft>
                <a:spcPts val="0"/>
              </a:spcAft>
              <a:buSzPts val="2100"/>
              <a:buNone/>
            </a:pPr>
            <a:r>
              <a:rPr lang="en-US" sz="5867" b="0">
                <a:solidFill>
                  <a:schemeClr val="dk1"/>
                </a:solidFill>
                <a:latin typeface="Quattrocento Sans"/>
                <a:ea typeface="Quattrocento Sans"/>
                <a:cs typeface="Quattrocento Sans"/>
                <a:sym typeface="Quattrocento Sans"/>
              </a:rPr>
              <a:t>INFORMATION LITERACY</a:t>
            </a:r>
            <a:endParaRPr b="0">
              <a:solidFill>
                <a:schemeClr val="dk1"/>
              </a:solidFill>
            </a:endParaRPr>
          </a:p>
        </p:txBody>
      </p:sp>
      <p:sp>
        <p:nvSpPr>
          <p:cNvPr id="211" name="Google Shape;211;p11"/>
          <p:cNvSpPr/>
          <p:nvPr/>
        </p:nvSpPr>
        <p:spPr>
          <a:xfrm rot="-701281">
            <a:off x="-3670521" y="-2436537"/>
            <a:ext cx="15824281" cy="3391021"/>
          </a:xfrm>
          <a:custGeom>
            <a:avLst/>
            <a:gdLst/>
            <a:ahLst/>
            <a:cxnLst/>
            <a:rect l="l" t="t" r="r" b="b"/>
            <a:pathLst>
              <a:path w="2552700" h="1686589" extrusionOk="0">
                <a:moveTo>
                  <a:pt x="0" y="0"/>
                </a:moveTo>
                <a:cubicBezTo>
                  <a:pt x="339725" y="823912"/>
                  <a:pt x="679450" y="1647825"/>
                  <a:pt x="1104900" y="1685925"/>
                </a:cubicBezTo>
                <a:cubicBezTo>
                  <a:pt x="1530350" y="1724025"/>
                  <a:pt x="1943100" y="111125"/>
                  <a:pt x="2552700" y="228600"/>
                </a:cubicBezTo>
              </a:path>
            </a:pathLst>
          </a:custGeom>
          <a:noFill/>
          <a:ln w="1905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Quattrocento Sans"/>
              <a:ea typeface="Quattrocento Sans"/>
              <a:cs typeface="Quattrocento Sans"/>
              <a:sym typeface="Quattrocento Sans"/>
            </a:endParaRPr>
          </a:p>
        </p:txBody>
      </p:sp>
      <p:sp>
        <p:nvSpPr>
          <p:cNvPr id="212" name="Google Shape;212;p11"/>
          <p:cNvSpPr/>
          <p:nvPr/>
        </p:nvSpPr>
        <p:spPr>
          <a:xfrm rot="-701281">
            <a:off x="-3484282" y="-2666076"/>
            <a:ext cx="16268923" cy="3794471"/>
          </a:xfrm>
          <a:custGeom>
            <a:avLst/>
            <a:gdLst/>
            <a:ahLst/>
            <a:cxnLst/>
            <a:rect l="l" t="t" r="r" b="b"/>
            <a:pathLst>
              <a:path w="2552700" h="1686589" extrusionOk="0">
                <a:moveTo>
                  <a:pt x="0" y="0"/>
                </a:moveTo>
                <a:cubicBezTo>
                  <a:pt x="339725" y="823912"/>
                  <a:pt x="679450" y="1647825"/>
                  <a:pt x="1104900" y="1685925"/>
                </a:cubicBezTo>
                <a:cubicBezTo>
                  <a:pt x="1530350" y="1724025"/>
                  <a:pt x="1943100" y="111125"/>
                  <a:pt x="2552700" y="228600"/>
                </a:cubicBezTo>
              </a:path>
            </a:pathLst>
          </a:custGeom>
          <a:no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161922"/>
              </a:solidFill>
              <a:latin typeface="Quattrocento Sans"/>
              <a:ea typeface="Quattrocento Sans"/>
              <a:cs typeface="Quattrocento Sans"/>
              <a:sym typeface="Quattrocento Sans"/>
            </a:endParaRPr>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2"/>
          <p:cNvSpPr txBox="1">
            <a:spLocks noGrp="1"/>
          </p:cNvSpPr>
          <p:nvPr>
            <p:ph type="title"/>
          </p:nvPr>
        </p:nvSpPr>
        <p:spPr>
          <a:xfrm>
            <a:off x="457199" y="914400"/>
            <a:ext cx="7467601" cy="1572768"/>
          </a:xfrm>
          <a:prstGeom prst="rect">
            <a:avLst/>
          </a:prstGeom>
          <a:noFill/>
          <a:ln>
            <a:noFill/>
          </a:ln>
        </p:spPr>
        <p:txBody>
          <a:bodyPr spcFirstLastPara="1" wrap="square" lIns="91425" tIns="45700" rIns="91425" bIns="45700" anchor="ctr" anchorCtr="0">
            <a:normAutofit/>
          </a:bodyPr>
          <a:lstStyle/>
          <a:p>
            <a:pPr marL="0" lvl="0" indent="0" algn="l" rtl="0">
              <a:lnSpc>
                <a:spcPct val="127777"/>
              </a:lnSpc>
              <a:spcBef>
                <a:spcPts val="0"/>
              </a:spcBef>
              <a:spcAft>
                <a:spcPts val="0"/>
              </a:spcAft>
              <a:buClr>
                <a:schemeClr val="dk1"/>
              </a:buClr>
              <a:buSzPts val="3600"/>
              <a:buFont typeface="Quattrocento Sans"/>
              <a:buNone/>
            </a:pPr>
            <a:r>
              <a:rPr lang="en-US">
                <a:solidFill>
                  <a:schemeClr val="dk2"/>
                </a:solidFill>
              </a:rPr>
              <a:t>SOCIAL RESPONSIBILITY</a:t>
            </a:r>
            <a:endParaRPr>
              <a:solidFill>
                <a:schemeClr val="dk2"/>
              </a:solidFill>
            </a:endParaRPr>
          </a:p>
        </p:txBody>
      </p:sp>
      <p:sp>
        <p:nvSpPr>
          <p:cNvPr id="219" name="Google Shape;219;p12"/>
          <p:cNvSpPr txBox="1">
            <a:spLocks noGrp="1"/>
          </p:cNvSpPr>
          <p:nvPr>
            <p:ph type="body" idx="1"/>
          </p:nvPr>
        </p:nvSpPr>
        <p:spPr>
          <a:xfrm>
            <a:off x="457200" y="2235200"/>
            <a:ext cx="6070200" cy="2203500"/>
          </a:xfrm>
          <a:prstGeom prst="rect">
            <a:avLst/>
          </a:prstGeom>
          <a:noFill/>
          <a:ln>
            <a:noFill/>
          </a:ln>
        </p:spPr>
        <p:txBody>
          <a:bodyPr spcFirstLastPara="1" wrap="square" lIns="91425" tIns="45700" rIns="91425" bIns="45700" anchor="t" anchorCtr="0">
            <a:noAutofit/>
          </a:bodyPr>
          <a:lstStyle/>
          <a:p>
            <a:pPr marL="0" lvl="0" indent="0" algn="l" rtl="0">
              <a:lnSpc>
                <a:spcPct val="166666"/>
              </a:lnSpc>
              <a:spcBef>
                <a:spcPts val="0"/>
              </a:spcBef>
              <a:spcAft>
                <a:spcPts val="0"/>
              </a:spcAft>
              <a:buClr>
                <a:schemeClr val="dk1"/>
              </a:buClr>
              <a:buSzPts val="1800"/>
              <a:buNone/>
            </a:pPr>
            <a:r>
              <a:rPr lang="en-US"/>
              <a:t>“While it isn't from a reliable source, I doubt there would be intent to lie about something like this.” – Qualitative Response to a post on the “MoMo Challenge”</a:t>
            </a:r>
            <a:endParaRPr/>
          </a:p>
          <a:p>
            <a:pPr marL="0" lvl="0" indent="0" algn="l" rtl="0">
              <a:lnSpc>
                <a:spcPct val="166666"/>
              </a:lnSpc>
              <a:spcBef>
                <a:spcPts val="0"/>
              </a:spcBef>
              <a:spcAft>
                <a:spcPts val="0"/>
              </a:spcAft>
              <a:buClr>
                <a:schemeClr val="dk1"/>
              </a:buClr>
              <a:buSzPts val="1800"/>
              <a:buNone/>
            </a:pPr>
            <a:endParaRPr/>
          </a:p>
        </p:txBody>
      </p:sp>
      <p:pic>
        <p:nvPicPr>
          <p:cNvPr id="220" name="Google Shape;220;p12"/>
          <p:cNvPicPr preferRelativeResize="0">
            <a:picLocks noGrp="1"/>
          </p:cNvPicPr>
          <p:nvPr>
            <p:ph type="pic" idx="2"/>
          </p:nvPr>
        </p:nvPicPr>
        <p:blipFill rotWithShape="1">
          <a:blip r:embed="rId3">
            <a:alphaModFix/>
          </a:blip>
          <a:srcRect t="278" b="278"/>
          <a:stretch/>
        </p:blipFill>
        <p:spPr>
          <a:xfrm rot="5400000">
            <a:off x="5901325" y="915826"/>
            <a:ext cx="7206501" cy="5374849"/>
          </a:xfrm>
          <a:prstGeom prst="roundRect">
            <a:avLst>
              <a:gd name="adj" fmla="val 2543"/>
            </a:avLst>
          </a:prstGeom>
          <a:noFill/>
          <a:ln>
            <a:noFill/>
          </a:ln>
        </p:spPr>
      </p:pic>
      <p:sp>
        <p:nvSpPr>
          <p:cNvPr id="221" name="Google Shape;221;p12"/>
          <p:cNvSpPr txBox="1"/>
          <p:nvPr/>
        </p:nvSpPr>
        <p:spPr>
          <a:xfrm>
            <a:off x="457199" y="4576763"/>
            <a:ext cx="5977500" cy="1477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Reflection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Quattrocento Sans"/>
                <a:ea typeface="Quattrocento Sans"/>
                <a:cs typeface="Quattrocento Sans"/>
                <a:sym typeface="Quattrocento Sans"/>
              </a:rPr>
              <a:t>What do each of the elements of this game represent?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Quattrocento Sans"/>
                <a:ea typeface="Quattrocento Sans"/>
                <a:cs typeface="Quattrocento Sans"/>
                <a:sym typeface="Quattrocento Sans"/>
              </a:rPr>
              <a:t>What can we do to disrupt this cycle?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Quattrocento Sans"/>
                <a:ea typeface="Quattrocento Sans"/>
                <a:cs typeface="Quattrocento Sans"/>
                <a:sym typeface="Quattrocento Sans"/>
              </a:rPr>
              <a:t>What is our </a:t>
            </a:r>
            <a:r>
              <a:rPr lang="en-US" sz="1800" i="1">
                <a:solidFill>
                  <a:schemeClr val="dk1"/>
                </a:solidFill>
                <a:latin typeface="Quattrocento Sans"/>
                <a:ea typeface="Quattrocento Sans"/>
                <a:cs typeface="Quattrocento Sans"/>
                <a:sym typeface="Quattrocento Sans"/>
              </a:rPr>
              <a:t>obligation</a:t>
            </a:r>
            <a:r>
              <a:rPr lang="en-US" sz="1800">
                <a:solidFill>
                  <a:schemeClr val="dk1"/>
                </a:solidFill>
                <a:latin typeface="Quattrocento Sans"/>
                <a:ea typeface="Quattrocento Sans"/>
                <a:cs typeface="Quattrocento Sans"/>
                <a:sym typeface="Quattrocento Sans"/>
              </a:rPr>
              <a:t> to disrupt this?</a:t>
            </a:r>
            <a:endParaRPr/>
          </a:p>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22" name="Google Shape;222;p12"/>
          <p:cNvSpPr/>
          <p:nvPr/>
        </p:nvSpPr>
        <p:spPr>
          <a:xfrm rot="-9619565">
            <a:off x="-841831" y="-119409"/>
            <a:ext cx="14633499" cy="3391021"/>
          </a:xfrm>
          <a:custGeom>
            <a:avLst/>
            <a:gdLst/>
            <a:ahLst/>
            <a:cxnLst/>
            <a:rect l="l" t="t" r="r" b="b"/>
            <a:pathLst>
              <a:path w="2552700" h="1686589" extrusionOk="0">
                <a:moveTo>
                  <a:pt x="0" y="0"/>
                </a:moveTo>
                <a:cubicBezTo>
                  <a:pt x="339725" y="823912"/>
                  <a:pt x="679450" y="1647825"/>
                  <a:pt x="1104900" y="1685925"/>
                </a:cubicBezTo>
                <a:cubicBezTo>
                  <a:pt x="1530350" y="1724025"/>
                  <a:pt x="1943100" y="111125"/>
                  <a:pt x="2552700" y="228600"/>
                </a:cubicBezTo>
              </a:path>
            </a:pathLst>
          </a:custGeom>
          <a:noFill/>
          <a:ln w="254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2"/>
              </a:solidFill>
              <a:latin typeface="Quattrocento Sans"/>
              <a:ea typeface="Quattrocento Sans"/>
              <a:cs typeface="Quattrocento Sans"/>
              <a:sym typeface="Quattrocento Sans"/>
            </a:endParaRPr>
          </a:p>
        </p:txBody>
      </p:sp>
      <p:sp>
        <p:nvSpPr>
          <p:cNvPr id="223" name="Google Shape;223;p12"/>
          <p:cNvSpPr/>
          <p:nvPr/>
        </p:nvSpPr>
        <p:spPr>
          <a:xfrm rot="-9619565">
            <a:off x="-660370" y="-362065"/>
            <a:ext cx="15044681" cy="3794471"/>
          </a:xfrm>
          <a:custGeom>
            <a:avLst/>
            <a:gdLst/>
            <a:ahLst/>
            <a:cxnLst/>
            <a:rect l="l" t="t" r="r" b="b"/>
            <a:pathLst>
              <a:path w="2552700" h="1686589" extrusionOk="0">
                <a:moveTo>
                  <a:pt x="0" y="0"/>
                </a:moveTo>
                <a:cubicBezTo>
                  <a:pt x="339725" y="823912"/>
                  <a:pt x="679450" y="1647825"/>
                  <a:pt x="1104900" y="1685925"/>
                </a:cubicBezTo>
                <a:cubicBezTo>
                  <a:pt x="1530350" y="1724025"/>
                  <a:pt x="1943100" y="111125"/>
                  <a:pt x="2552700" y="228600"/>
                </a:cubicBezTo>
              </a:path>
            </a:pathLst>
          </a:custGeom>
          <a:noFill/>
          <a:ln w="254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161922"/>
              </a:solidFill>
              <a:latin typeface="Quattrocento Sans"/>
              <a:ea typeface="Quattrocento Sans"/>
              <a:cs typeface="Quattrocento Sans"/>
              <a:sym typeface="Quattrocento Sans"/>
            </a:endParaRPr>
          </a:p>
        </p:txBody>
      </p:sp>
      <p:sp>
        <p:nvSpPr>
          <p:cNvPr id="224" name="Google Shape;224;p12"/>
          <p:cNvSpPr/>
          <p:nvPr/>
        </p:nvSpPr>
        <p:spPr>
          <a:xfrm>
            <a:off x="-85550" y="-143275"/>
            <a:ext cx="240600" cy="7293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29"/>
        <p:cNvGrpSpPr/>
        <p:nvPr/>
      </p:nvGrpSpPr>
      <p:grpSpPr>
        <a:xfrm>
          <a:off x="0" y="0"/>
          <a:ext cx="0" cy="0"/>
          <a:chOff x="0" y="0"/>
          <a:chExt cx="0" cy="0"/>
        </a:xfrm>
      </p:grpSpPr>
      <p:sp>
        <p:nvSpPr>
          <p:cNvPr id="230" name="Google Shape;230;p13"/>
          <p:cNvSpPr/>
          <p:nvPr/>
        </p:nvSpPr>
        <p:spPr>
          <a:xfrm>
            <a:off x="5009316" y="1"/>
            <a:ext cx="718268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31" name="Google Shape;231;p13"/>
          <p:cNvSpPr txBox="1">
            <a:spLocks noGrp="1"/>
          </p:cNvSpPr>
          <p:nvPr>
            <p:ph type="title"/>
          </p:nvPr>
        </p:nvSpPr>
        <p:spPr>
          <a:xfrm>
            <a:off x="161777" y="857365"/>
            <a:ext cx="4552117" cy="157276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ct val="100000"/>
              <a:buFont typeface="Quattrocento Sans"/>
              <a:buNone/>
            </a:pPr>
            <a:r>
              <a:rPr lang="en-US" b="1">
                <a:solidFill>
                  <a:schemeClr val="lt1"/>
                </a:solidFill>
              </a:rPr>
              <a:t>INFORMATION LITERACY OUTSIDE THE CLASSROOM</a:t>
            </a:r>
            <a:endParaRPr/>
          </a:p>
        </p:txBody>
      </p:sp>
      <p:sp>
        <p:nvSpPr>
          <p:cNvPr id="232" name="Google Shape;232;p13"/>
          <p:cNvSpPr txBox="1">
            <a:spLocks noGrp="1"/>
          </p:cNvSpPr>
          <p:nvPr>
            <p:ph type="body" idx="1"/>
          </p:nvPr>
        </p:nvSpPr>
        <p:spPr>
          <a:xfrm>
            <a:off x="262787" y="2652170"/>
            <a:ext cx="4350000" cy="4008600"/>
          </a:xfrm>
          <a:prstGeom prst="rect">
            <a:avLst/>
          </a:prstGeom>
          <a:noFill/>
          <a:ln>
            <a:noFill/>
          </a:ln>
        </p:spPr>
        <p:txBody>
          <a:bodyPr spcFirstLastPara="1" wrap="square" lIns="91425" tIns="45700" rIns="91425" bIns="45700" anchor="t" anchorCtr="0">
            <a:noAutofit/>
          </a:bodyPr>
          <a:lstStyle/>
          <a:p>
            <a:pPr marL="0" lvl="0" indent="0" algn="l" rtl="0">
              <a:lnSpc>
                <a:spcPct val="166666"/>
              </a:lnSpc>
              <a:spcBef>
                <a:spcPts val="0"/>
              </a:spcBef>
              <a:spcAft>
                <a:spcPts val="0"/>
              </a:spcAft>
              <a:buClr>
                <a:schemeClr val="lt1"/>
              </a:buClr>
              <a:buSzPts val="1800"/>
              <a:buNone/>
            </a:pPr>
            <a:r>
              <a:rPr lang="en-US">
                <a:solidFill>
                  <a:schemeClr val="lt1"/>
                </a:solidFill>
              </a:rPr>
              <a:t>Bridge the gap…</a:t>
            </a:r>
            <a:endParaRPr/>
          </a:p>
        </p:txBody>
      </p:sp>
      <p:pic>
        <p:nvPicPr>
          <p:cNvPr id="233" name="Google Shape;233;p13"/>
          <p:cNvPicPr preferRelativeResize="0"/>
          <p:nvPr/>
        </p:nvPicPr>
        <p:blipFill rotWithShape="1">
          <a:blip r:embed="rId3">
            <a:alphaModFix/>
          </a:blip>
          <a:srcRect/>
          <a:stretch/>
        </p:blipFill>
        <p:spPr>
          <a:xfrm>
            <a:off x="4996398" y="-98474"/>
            <a:ext cx="7809366" cy="6034510"/>
          </a:xfrm>
          <a:prstGeom prst="rect">
            <a:avLst/>
          </a:prstGeom>
          <a:noFill/>
          <a:ln>
            <a:noFill/>
          </a:ln>
        </p:spPr>
      </p:pic>
      <p:sp>
        <p:nvSpPr>
          <p:cNvPr id="234" name="Google Shape;234;p13"/>
          <p:cNvSpPr/>
          <p:nvPr/>
        </p:nvSpPr>
        <p:spPr>
          <a:xfrm rot="-9619565">
            <a:off x="-841831" y="-119409"/>
            <a:ext cx="14633499" cy="3391021"/>
          </a:xfrm>
          <a:custGeom>
            <a:avLst/>
            <a:gdLst/>
            <a:ahLst/>
            <a:cxnLst/>
            <a:rect l="l" t="t" r="r" b="b"/>
            <a:pathLst>
              <a:path w="2552700" h="1686589" extrusionOk="0">
                <a:moveTo>
                  <a:pt x="0" y="0"/>
                </a:moveTo>
                <a:cubicBezTo>
                  <a:pt x="339725" y="823912"/>
                  <a:pt x="679450" y="1647825"/>
                  <a:pt x="1104900" y="1685925"/>
                </a:cubicBezTo>
                <a:cubicBezTo>
                  <a:pt x="1530350" y="1724025"/>
                  <a:pt x="1943100" y="111125"/>
                  <a:pt x="2552700" y="228600"/>
                </a:cubicBezTo>
              </a:path>
            </a:pathLst>
          </a:custGeom>
          <a:noFill/>
          <a:ln w="254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2"/>
              </a:solidFill>
              <a:latin typeface="Quattrocento Sans"/>
              <a:ea typeface="Quattrocento Sans"/>
              <a:cs typeface="Quattrocento Sans"/>
              <a:sym typeface="Quattrocento Sans"/>
            </a:endParaRPr>
          </a:p>
        </p:txBody>
      </p:sp>
      <p:sp>
        <p:nvSpPr>
          <p:cNvPr id="235" name="Google Shape;235;p13"/>
          <p:cNvSpPr/>
          <p:nvPr/>
        </p:nvSpPr>
        <p:spPr>
          <a:xfrm rot="-9619565">
            <a:off x="-660370" y="-362065"/>
            <a:ext cx="15044681" cy="3794471"/>
          </a:xfrm>
          <a:custGeom>
            <a:avLst/>
            <a:gdLst/>
            <a:ahLst/>
            <a:cxnLst/>
            <a:rect l="l" t="t" r="r" b="b"/>
            <a:pathLst>
              <a:path w="2552700" h="1686589" extrusionOk="0">
                <a:moveTo>
                  <a:pt x="0" y="0"/>
                </a:moveTo>
                <a:cubicBezTo>
                  <a:pt x="339725" y="823912"/>
                  <a:pt x="679450" y="1647825"/>
                  <a:pt x="1104900" y="1685925"/>
                </a:cubicBezTo>
                <a:cubicBezTo>
                  <a:pt x="1530350" y="1724025"/>
                  <a:pt x="1943100" y="111125"/>
                  <a:pt x="2552700" y="228600"/>
                </a:cubicBezTo>
              </a:path>
            </a:pathLst>
          </a:custGeom>
          <a:noFill/>
          <a:ln w="254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161922"/>
              </a:solidFill>
              <a:latin typeface="Quattrocento Sans"/>
              <a:ea typeface="Quattrocento Sans"/>
              <a:cs typeface="Quattrocento Sans"/>
              <a:sym typeface="Quattrocento Sans"/>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4"/>
          <p:cNvSpPr txBox="1">
            <a:spLocks noGrp="1"/>
          </p:cNvSpPr>
          <p:nvPr>
            <p:ph type="title"/>
          </p:nvPr>
        </p:nvSpPr>
        <p:spPr>
          <a:xfrm>
            <a:off x="1199789" y="179075"/>
            <a:ext cx="9780022" cy="853600"/>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0"/>
              </a:spcBef>
              <a:spcAft>
                <a:spcPts val="0"/>
              </a:spcAft>
              <a:buClr>
                <a:schemeClr val="dk1"/>
              </a:buClr>
              <a:buSzPts val="2100"/>
              <a:buNone/>
            </a:pPr>
            <a:r>
              <a:rPr lang="en-US"/>
              <a:t>In the past week, where did you learn about current events or news? Select all that apply.</a:t>
            </a:r>
            <a:endParaRPr/>
          </a:p>
        </p:txBody>
      </p:sp>
      <p:sp>
        <p:nvSpPr>
          <p:cNvPr id="241" name="Google Shape;241;p14"/>
          <p:cNvSpPr/>
          <p:nvPr/>
        </p:nvSpPr>
        <p:spPr>
          <a:xfrm>
            <a:off x="0" y="0"/>
            <a:ext cx="877600" cy="68580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Quattrocento Sans"/>
              <a:ea typeface="Quattrocento Sans"/>
              <a:cs typeface="Quattrocento Sans"/>
              <a:sym typeface="Quattrocento Sans"/>
            </a:endParaRPr>
          </a:p>
        </p:txBody>
      </p:sp>
      <p:sp>
        <p:nvSpPr>
          <p:cNvPr id="242" name="Google Shape;242;p14"/>
          <p:cNvSpPr/>
          <p:nvPr/>
        </p:nvSpPr>
        <p:spPr>
          <a:xfrm>
            <a:off x="11302000" y="0"/>
            <a:ext cx="877600" cy="68824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Quattrocento Sans"/>
              <a:ea typeface="Quattrocento Sans"/>
              <a:cs typeface="Quattrocento Sans"/>
              <a:sym typeface="Quattrocento Sans"/>
            </a:endParaRPr>
          </a:p>
        </p:txBody>
      </p:sp>
      <p:graphicFrame>
        <p:nvGraphicFramePr>
          <p:cNvPr id="243" name="Google Shape;243;p14"/>
          <p:cNvGraphicFramePr/>
          <p:nvPr/>
        </p:nvGraphicFramePr>
        <p:xfrm>
          <a:off x="996308" y="1283368"/>
          <a:ext cx="10186981" cy="5574632"/>
        </p:xfrm>
        <a:graphic>
          <a:graphicData uri="http://schemas.openxmlformats.org/drawingml/2006/chart">
            <c:chart xmlns:c="http://schemas.openxmlformats.org/drawingml/2006/chart" xmlns:r="http://schemas.openxmlformats.org/officeDocument/2006/relationships" r:id="rId3"/>
          </a:graphicData>
        </a:graphic>
      </p:graphicFrame>
      <p:sp>
        <p:nvSpPr>
          <p:cNvPr id="244" name="Google Shape;244;p14"/>
          <p:cNvSpPr/>
          <p:nvPr/>
        </p:nvSpPr>
        <p:spPr>
          <a:xfrm>
            <a:off x="5580529" y="2528046"/>
            <a:ext cx="699248" cy="658907"/>
          </a:xfrm>
          <a:prstGeom prst="ellipse">
            <a:avLst/>
          </a:prstGeom>
          <a:noFill/>
          <a:ln w="762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45" name="Google Shape;245;p14"/>
          <p:cNvSpPr/>
          <p:nvPr/>
        </p:nvSpPr>
        <p:spPr>
          <a:xfrm>
            <a:off x="3567953" y="1283368"/>
            <a:ext cx="699248" cy="658907"/>
          </a:xfrm>
          <a:prstGeom prst="ellipse">
            <a:avLst/>
          </a:prstGeom>
          <a:noFill/>
          <a:ln w="762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46" name="Google Shape;246;p14"/>
          <p:cNvSpPr/>
          <p:nvPr/>
        </p:nvSpPr>
        <p:spPr>
          <a:xfrm>
            <a:off x="1523528" y="2317376"/>
            <a:ext cx="699248" cy="658907"/>
          </a:xfrm>
          <a:prstGeom prst="ellipse">
            <a:avLst/>
          </a:prstGeom>
          <a:noFill/>
          <a:ln w="762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fade">
                                      <p:cBhvr>
                                        <p:cTn id="7" dur="500"/>
                                        <p:tgtEl>
                                          <p:spTgt spid="246"/>
                                        </p:tgtEl>
                                      </p:cBhvr>
                                    </p:animEffect>
                                  </p:childTnLst>
                                </p:cTn>
                              </p:par>
                              <p:par>
                                <p:cTn id="8" presetID="10" presetClass="entr" presetSubtype="0" fill="hold" nodeType="withEffect">
                                  <p:stCondLst>
                                    <p:cond delay="0"/>
                                  </p:stCondLst>
                                  <p:childTnLst>
                                    <p:set>
                                      <p:cBhvr>
                                        <p:cTn id="9" dur="1" fill="hold">
                                          <p:stCondLst>
                                            <p:cond delay="0"/>
                                          </p:stCondLst>
                                        </p:cTn>
                                        <p:tgtEl>
                                          <p:spTgt spid="245"/>
                                        </p:tgtEl>
                                        <p:attrNameLst>
                                          <p:attrName>style.visibility</p:attrName>
                                        </p:attrNameLst>
                                      </p:cBhvr>
                                      <p:to>
                                        <p:strVal val="visible"/>
                                      </p:to>
                                    </p:set>
                                    <p:animEffect transition="in" filter="fade">
                                      <p:cBhvr>
                                        <p:cTn id="10" dur="500"/>
                                        <p:tgtEl>
                                          <p:spTgt spid="245"/>
                                        </p:tgtEl>
                                      </p:cBhvr>
                                    </p:animEffect>
                                  </p:childTnLst>
                                </p:cTn>
                              </p:par>
                              <p:par>
                                <p:cTn id="11" presetID="10" presetClass="entr" presetSubtype="0" fill="hold" nodeType="withEffect">
                                  <p:stCondLst>
                                    <p:cond delay="0"/>
                                  </p:stCondLst>
                                  <p:childTnLst>
                                    <p:set>
                                      <p:cBhvr>
                                        <p:cTn id="12" dur="1" fill="hold">
                                          <p:stCondLst>
                                            <p:cond delay="0"/>
                                          </p:stCondLst>
                                        </p:cTn>
                                        <p:tgtEl>
                                          <p:spTgt spid="244"/>
                                        </p:tgtEl>
                                        <p:attrNameLst>
                                          <p:attrName>style.visibility</p:attrName>
                                        </p:attrNameLst>
                                      </p:cBhvr>
                                      <p:to>
                                        <p:strVal val="visible"/>
                                      </p:to>
                                    </p:set>
                                    <p:animEffect transition="in" filter="fade">
                                      <p:cBhvr>
                                        <p:cTn id="13" dur="5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51"/>
        <p:cNvGrpSpPr/>
        <p:nvPr/>
      </p:nvGrpSpPr>
      <p:grpSpPr>
        <a:xfrm>
          <a:off x="0" y="0"/>
          <a:ext cx="0" cy="0"/>
          <a:chOff x="0" y="0"/>
          <a:chExt cx="0" cy="0"/>
        </a:xfrm>
      </p:grpSpPr>
      <p:sp>
        <p:nvSpPr>
          <p:cNvPr id="252" name="Google Shape;252;p15"/>
          <p:cNvSpPr/>
          <p:nvPr/>
        </p:nvSpPr>
        <p:spPr>
          <a:xfrm>
            <a:off x="5009316" y="1"/>
            <a:ext cx="718268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53" name="Google Shape;253;p15"/>
          <p:cNvSpPr txBox="1">
            <a:spLocks noGrp="1"/>
          </p:cNvSpPr>
          <p:nvPr>
            <p:ph type="title"/>
          </p:nvPr>
        </p:nvSpPr>
        <p:spPr>
          <a:xfrm>
            <a:off x="161777" y="857365"/>
            <a:ext cx="4552117" cy="157276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ct val="100000"/>
              <a:buFont typeface="Quattrocento Sans"/>
              <a:buNone/>
            </a:pPr>
            <a:r>
              <a:rPr lang="en-US" b="1">
                <a:solidFill>
                  <a:schemeClr val="lt1"/>
                </a:solidFill>
              </a:rPr>
              <a:t>INFORMATION LITERACY OUTSIDE THE CLASSROOM</a:t>
            </a:r>
            <a:endParaRPr/>
          </a:p>
          <a:p>
            <a:pPr marL="0" lvl="0" indent="0" algn="l" rtl="0">
              <a:lnSpc>
                <a:spcPct val="100000"/>
              </a:lnSpc>
              <a:spcBef>
                <a:spcPts val="0"/>
              </a:spcBef>
              <a:spcAft>
                <a:spcPts val="0"/>
              </a:spcAft>
              <a:buClr>
                <a:schemeClr val="lt1"/>
              </a:buClr>
              <a:buSzPct val="100000"/>
              <a:buFont typeface="Quattrocento Sans"/>
              <a:buNone/>
            </a:pPr>
            <a:endParaRPr b="1">
              <a:solidFill>
                <a:schemeClr val="lt1"/>
              </a:solidFill>
            </a:endParaRPr>
          </a:p>
        </p:txBody>
      </p:sp>
      <p:sp>
        <p:nvSpPr>
          <p:cNvPr id="254" name="Google Shape;254;p15"/>
          <p:cNvSpPr txBox="1">
            <a:spLocks noGrp="1"/>
          </p:cNvSpPr>
          <p:nvPr>
            <p:ph type="body" idx="1"/>
          </p:nvPr>
        </p:nvSpPr>
        <p:spPr>
          <a:xfrm>
            <a:off x="262787" y="2347370"/>
            <a:ext cx="4350096" cy="4008718"/>
          </a:xfrm>
          <a:prstGeom prst="rect">
            <a:avLst/>
          </a:prstGeom>
          <a:noFill/>
          <a:ln>
            <a:noFill/>
          </a:ln>
        </p:spPr>
        <p:txBody>
          <a:bodyPr spcFirstLastPara="1" wrap="square" lIns="91425" tIns="45700" rIns="91425" bIns="45700" anchor="t" anchorCtr="0">
            <a:noAutofit/>
          </a:bodyPr>
          <a:lstStyle/>
          <a:p>
            <a:pPr marL="0" lvl="0" indent="0" algn="l" rtl="0">
              <a:lnSpc>
                <a:spcPct val="166666"/>
              </a:lnSpc>
              <a:spcBef>
                <a:spcPts val="0"/>
              </a:spcBef>
              <a:spcAft>
                <a:spcPts val="0"/>
              </a:spcAft>
              <a:buClr>
                <a:schemeClr val="lt1"/>
              </a:buClr>
              <a:buSzPts val="1800"/>
              <a:buNone/>
            </a:pPr>
            <a:r>
              <a:rPr lang="en-US">
                <a:solidFill>
                  <a:schemeClr val="lt1"/>
                </a:solidFill>
              </a:rPr>
              <a:t>Bridge the gap…</a:t>
            </a:r>
            <a:endParaRPr>
              <a:solidFill>
                <a:schemeClr val="lt1"/>
              </a:solidFill>
            </a:endParaRPr>
          </a:p>
          <a:p>
            <a:pPr marL="0" lvl="0" indent="0" algn="l" rtl="0">
              <a:lnSpc>
                <a:spcPct val="166666"/>
              </a:lnSpc>
              <a:spcBef>
                <a:spcPts val="0"/>
              </a:spcBef>
              <a:spcAft>
                <a:spcPts val="0"/>
              </a:spcAft>
              <a:buClr>
                <a:schemeClr val="lt1"/>
              </a:buClr>
              <a:buSzPts val="1800"/>
              <a:buNone/>
            </a:pPr>
            <a:endParaRPr sz="800">
              <a:solidFill>
                <a:schemeClr val="lt1"/>
              </a:solidFill>
            </a:endParaRPr>
          </a:p>
          <a:p>
            <a:pPr marL="342900" lvl="0" indent="-342900" algn="l" rtl="0">
              <a:lnSpc>
                <a:spcPct val="166666"/>
              </a:lnSpc>
              <a:spcBef>
                <a:spcPts val="0"/>
              </a:spcBef>
              <a:spcAft>
                <a:spcPts val="0"/>
              </a:spcAft>
              <a:buClr>
                <a:schemeClr val="lt1"/>
              </a:buClr>
              <a:buSzPts val="1800"/>
              <a:buAutoNum type="arabicPeriod"/>
            </a:pPr>
            <a:r>
              <a:rPr lang="en-US">
                <a:solidFill>
                  <a:schemeClr val="lt1"/>
                </a:solidFill>
              </a:rPr>
              <a:t>Create opportunities for exposure </a:t>
            </a:r>
            <a:endParaRPr/>
          </a:p>
          <a:p>
            <a:pPr marL="800100" lvl="1" indent="-342900" algn="l" rtl="0">
              <a:lnSpc>
                <a:spcPct val="90000"/>
              </a:lnSpc>
              <a:spcBef>
                <a:spcPts val="500"/>
              </a:spcBef>
              <a:spcAft>
                <a:spcPts val="0"/>
              </a:spcAft>
              <a:buClr>
                <a:schemeClr val="lt1"/>
              </a:buClr>
              <a:buSzPts val="1600"/>
              <a:buFont typeface="Arial"/>
              <a:buChar char="•"/>
            </a:pPr>
            <a:r>
              <a:rPr lang="en-US" sz="1600">
                <a:solidFill>
                  <a:schemeClr val="lt1"/>
                </a:solidFill>
              </a:rPr>
              <a:t>Partner with other student organizations, clubs, depts </a:t>
            </a:r>
            <a:endParaRPr/>
          </a:p>
          <a:p>
            <a:pPr marL="342900" lvl="0" indent="-342900" algn="l" rtl="0">
              <a:lnSpc>
                <a:spcPct val="166666"/>
              </a:lnSpc>
              <a:spcBef>
                <a:spcPts val="0"/>
              </a:spcBef>
              <a:spcAft>
                <a:spcPts val="0"/>
              </a:spcAft>
              <a:buClr>
                <a:schemeClr val="lt1"/>
              </a:buClr>
              <a:buSzPts val="1800"/>
              <a:buAutoNum type="arabicPeriod"/>
            </a:pPr>
            <a:r>
              <a:rPr lang="en-US">
                <a:solidFill>
                  <a:schemeClr val="lt1"/>
                </a:solidFill>
              </a:rPr>
              <a:t>Post tips to being a critical consumer of information on your library’s website and social media platforms. </a:t>
            </a:r>
            <a:endParaRPr/>
          </a:p>
          <a:p>
            <a:pPr marL="342900" lvl="0" indent="-342900" algn="l" rtl="0">
              <a:lnSpc>
                <a:spcPct val="166666"/>
              </a:lnSpc>
              <a:spcBef>
                <a:spcPts val="0"/>
              </a:spcBef>
              <a:spcAft>
                <a:spcPts val="0"/>
              </a:spcAft>
              <a:buClr>
                <a:schemeClr val="lt1"/>
              </a:buClr>
              <a:buSzPts val="1800"/>
              <a:buAutoNum type="arabicPeriod"/>
            </a:pPr>
            <a:r>
              <a:rPr lang="en-US">
                <a:solidFill>
                  <a:schemeClr val="lt1"/>
                </a:solidFill>
              </a:rPr>
              <a:t>“Ask a Librarian” sessions Live on Instagram or TikTok</a:t>
            </a:r>
            <a:endParaRPr>
              <a:solidFill>
                <a:schemeClr val="lt1"/>
              </a:solidFill>
            </a:endParaRPr>
          </a:p>
          <a:p>
            <a:pPr marL="0" lvl="0" indent="0" algn="l" rtl="0">
              <a:lnSpc>
                <a:spcPct val="166666"/>
              </a:lnSpc>
              <a:spcBef>
                <a:spcPts val="0"/>
              </a:spcBef>
              <a:spcAft>
                <a:spcPts val="0"/>
              </a:spcAft>
              <a:buClr>
                <a:schemeClr val="dk1"/>
              </a:buClr>
              <a:buSzPts val="1800"/>
              <a:buNone/>
            </a:pPr>
            <a:endParaRPr>
              <a:solidFill>
                <a:schemeClr val="lt1"/>
              </a:solidFill>
            </a:endParaRPr>
          </a:p>
        </p:txBody>
      </p:sp>
      <p:pic>
        <p:nvPicPr>
          <p:cNvPr id="255" name="Google Shape;255;p15"/>
          <p:cNvPicPr preferRelativeResize="0"/>
          <p:nvPr/>
        </p:nvPicPr>
        <p:blipFill rotWithShape="1">
          <a:blip r:embed="rId3">
            <a:alphaModFix/>
          </a:blip>
          <a:srcRect/>
          <a:stretch/>
        </p:blipFill>
        <p:spPr>
          <a:xfrm>
            <a:off x="4996398" y="-98474"/>
            <a:ext cx="7809366" cy="6034510"/>
          </a:xfrm>
          <a:prstGeom prst="rect">
            <a:avLst/>
          </a:prstGeom>
          <a:noFill/>
          <a:ln>
            <a:noFill/>
          </a:ln>
        </p:spPr>
      </p:pic>
      <p:sp>
        <p:nvSpPr>
          <p:cNvPr id="256" name="Google Shape;256;p15"/>
          <p:cNvSpPr/>
          <p:nvPr/>
        </p:nvSpPr>
        <p:spPr>
          <a:xfrm rot="-9619459">
            <a:off x="-840314" y="-270869"/>
            <a:ext cx="14632540" cy="3390238"/>
          </a:xfrm>
          <a:custGeom>
            <a:avLst/>
            <a:gdLst/>
            <a:ahLst/>
            <a:cxnLst/>
            <a:rect l="l" t="t" r="r" b="b"/>
            <a:pathLst>
              <a:path w="2552700" h="1686589" extrusionOk="0">
                <a:moveTo>
                  <a:pt x="0" y="0"/>
                </a:moveTo>
                <a:cubicBezTo>
                  <a:pt x="339725" y="823912"/>
                  <a:pt x="679450" y="1647825"/>
                  <a:pt x="1104900" y="1685925"/>
                </a:cubicBezTo>
                <a:cubicBezTo>
                  <a:pt x="1530350" y="1724025"/>
                  <a:pt x="1943100" y="111125"/>
                  <a:pt x="2552700" y="228600"/>
                </a:cubicBezTo>
              </a:path>
            </a:pathLst>
          </a:custGeom>
          <a:noFill/>
          <a:ln w="254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2"/>
              </a:solidFill>
              <a:latin typeface="Quattrocento Sans"/>
              <a:ea typeface="Quattrocento Sans"/>
              <a:cs typeface="Quattrocento Sans"/>
              <a:sym typeface="Quattrocento Sans"/>
            </a:endParaRPr>
          </a:p>
        </p:txBody>
      </p:sp>
      <p:sp>
        <p:nvSpPr>
          <p:cNvPr id="257" name="Google Shape;257;p15"/>
          <p:cNvSpPr/>
          <p:nvPr/>
        </p:nvSpPr>
        <p:spPr>
          <a:xfrm rot="-9619201">
            <a:off x="-661681" y="-513954"/>
            <a:ext cx="15046369" cy="3792993"/>
          </a:xfrm>
          <a:custGeom>
            <a:avLst/>
            <a:gdLst/>
            <a:ahLst/>
            <a:cxnLst/>
            <a:rect l="l" t="t" r="r" b="b"/>
            <a:pathLst>
              <a:path w="2552700" h="1686589" extrusionOk="0">
                <a:moveTo>
                  <a:pt x="0" y="0"/>
                </a:moveTo>
                <a:cubicBezTo>
                  <a:pt x="339725" y="823912"/>
                  <a:pt x="679450" y="1647825"/>
                  <a:pt x="1104900" y="1685925"/>
                </a:cubicBezTo>
                <a:cubicBezTo>
                  <a:pt x="1530350" y="1724025"/>
                  <a:pt x="1943100" y="111125"/>
                  <a:pt x="2552700" y="228600"/>
                </a:cubicBezTo>
              </a:path>
            </a:pathLst>
          </a:custGeom>
          <a:noFill/>
          <a:ln w="254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161922"/>
              </a:solidFill>
              <a:latin typeface="Quattrocento Sans"/>
              <a:ea typeface="Quattrocento Sans"/>
              <a:cs typeface="Quattrocento Sans"/>
              <a:sym typeface="Quattrocento Sans"/>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2"/>
        <p:cNvGrpSpPr/>
        <p:nvPr/>
      </p:nvGrpSpPr>
      <p:grpSpPr>
        <a:xfrm>
          <a:off x="0" y="0"/>
          <a:ext cx="0" cy="0"/>
          <a:chOff x="0" y="0"/>
          <a:chExt cx="0" cy="0"/>
        </a:xfrm>
      </p:grpSpPr>
      <p:sp>
        <p:nvSpPr>
          <p:cNvPr id="263" name="Google Shape;263;p16"/>
          <p:cNvSpPr txBox="1">
            <a:spLocks noGrp="1"/>
          </p:cNvSpPr>
          <p:nvPr>
            <p:ph type="title"/>
          </p:nvPr>
        </p:nvSpPr>
        <p:spPr>
          <a:xfrm>
            <a:off x="457199" y="914400"/>
            <a:ext cx="11174819" cy="903767"/>
          </a:xfrm>
          <a:prstGeom prst="rect">
            <a:avLst/>
          </a:prstGeom>
          <a:noFill/>
          <a:ln>
            <a:noFill/>
          </a:ln>
        </p:spPr>
        <p:txBody>
          <a:bodyPr spcFirstLastPara="1" wrap="square" lIns="91425" tIns="45700" rIns="91425" bIns="45700" anchor="ctr" anchorCtr="0">
            <a:normAutofit/>
          </a:bodyPr>
          <a:lstStyle/>
          <a:p>
            <a:pPr marL="0" lvl="0" indent="0" algn="l" rtl="0">
              <a:lnSpc>
                <a:spcPct val="127777"/>
              </a:lnSpc>
              <a:spcBef>
                <a:spcPts val="0"/>
              </a:spcBef>
              <a:spcAft>
                <a:spcPts val="0"/>
              </a:spcAft>
              <a:buClr>
                <a:schemeClr val="lt1"/>
              </a:buClr>
              <a:buSzPts val="3600"/>
              <a:buFont typeface="Quattrocento Sans"/>
              <a:buNone/>
            </a:pPr>
            <a:r>
              <a:rPr lang="en-US">
                <a:solidFill>
                  <a:schemeClr val="dk2"/>
                </a:solidFill>
              </a:rPr>
              <a:t>WILL THIS MEET MY INFORMATION NEED?</a:t>
            </a:r>
            <a:endParaRPr>
              <a:solidFill>
                <a:schemeClr val="dk2"/>
              </a:solidFill>
            </a:endParaRPr>
          </a:p>
        </p:txBody>
      </p:sp>
      <p:sp>
        <p:nvSpPr>
          <p:cNvPr id="264" name="Google Shape;264;p16"/>
          <p:cNvSpPr/>
          <p:nvPr/>
        </p:nvSpPr>
        <p:spPr>
          <a:xfrm>
            <a:off x="457199" y="1984377"/>
            <a:ext cx="7032900" cy="4413300"/>
          </a:xfrm>
          <a:prstGeom prst="roundRect">
            <a:avLst>
              <a:gd name="adj" fmla="val 2543"/>
            </a:avLst>
          </a:prstGeom>
          <a:noFill/>
          <a:ln>
            <a:noFill/>
          </a:ln>
        </p:spPr>
        <p:txBody>
          <a:bodyPr spcFirstLastPara="1" wrap="square" lIns="91425" tIns="45700" rIns="91425" bIns="45700" anchor="ctr" anchorCtr="0">
            <a:noAutofit/>
          </a:bodyPr>
          <a:lstStyle/>
          <a:p>
            <a:pPr marL="457200" marR="0" lvl="0" indent="-381000" algn="l" rtl="0">
              <a:lnSpc>
                <a:spcPct val="150000"/>
              </a:lnSpc>
              <a:spcBef>
                <a:spcPts val="0"/>
              </a:spcBef>
              <a:spcAft>
                <a:spcPts val="0"/>
              </a:spcAft>
              <a:buClr>
                <a:schemeClr val="dk1"/>
              </a:buClr>
              <a:buSzPts val="2400"/>
              <a:buFont typeface="Quattrocento Sans"/>
              <a:buChar char="●"/>
            </a:pPr>
            <a:r>
              <a:rPr lang="en-US" sz="2400">
                <a:solidFill>
                  <a:schemeClr val="dk1"/>
                </a:solidFill>
                <a:latin typeface="Quattrocento Sans"/>
                <a:ea typeface="Quattrocento Sans"/>
                <a:cs typeface="Quattrocento Sans"/>
                <a:sym typeface="Quattrocento Sans"/>
              </a:rPr>
              <a:t>CRAAP, IF I APPLY, etc</a:t>
            </a:r>
            <a:endParaRPr sz="2400">
              <a:solidFill>
                <a:schemeClr val="dk1"/>
              </a:solidFill>
              <a:latin typeface="Quattrocento Sans"/>
              <a:ea typeface="Quattrocento Sans"/>
              <a:cs typeface="Quattrocento Sans"/>
              <a:sym typeface="Quattrocento Sans"/>
            </a:endParaRPr>
          </a:p>
          <a:p>
            <a:pPr marL="914400" marR="0" lvl="1" indent="-355600" algn="l" rtl="0">
              <a:lnSpc>
                <a:spcPct val="150000"/>
              </a:lnSpc>
              <a:spcBef>
                <a:spcPts val="0"/>
              </a:spcBef>
              <a:spcAft>
                <a:spcPts val="0"/>
              </a:spcAft>
              <a:buClr>
                <a:schemeClr val="dk1"/>
              </a:buClr>
              <a:buSzPts val="2000"/>
              <a:buFont typeface="Quattrocento Sans"/>
              <a:buChar char="○"/>
            </a:pPr>
            <a:r>
              <a:rPr lang="en-US" sz="2000" i="0" u="none" strike="noStrike" cap="none">
                <a:solidFill>
                  <a:schemeClr val="dk1"/>
                </a:solidFill>
                <a:latin typeface="Quattrocento Sans"/>
                <a:ea typeface="Quattrocento Sans"/>
                <a:cs typeface="Quattrocento Sans"/>
                <a:sym typeface="Quattrocento Sans"/>
              </a:rPr>
              <a:t>Sometimes, the approach we take to teaching these lacks nuance.</a:t>
            </a:r>
            <a:endParaRPr>
              <a:solidFill>
                <a:schemeClr val="dk1"/>
              </a:solidFill>
              <a:latin typeface="Quattrocento Sans"/>
              <a:ea typeface="Quattrocento Sans"/>
              <a:cs typeface="Quattrocento Sans"/>
              <a:sym typeface="Quattrocento Sans"/>
            </a:endParaRPr>
          </a:p>
          <a:p>
            <a:pPr marL="914400" marR="0" lvl="1" indent="-355600" algn="l" rtl="0">
              <a:lnSpc>
                <a:spcPct val="150000"/>
              </a:lnSpc>
              <a:spcBef>
                <a:spcPts val="0"/>
              </a:spcBef>
              <a:spcAft>
                <a:spcPts val="0"/>
              </a:spcAft>
              <a:buClr>
                <a:schemeClr val="dk1"/>
              </a:buClr>
              <a:buSzPts val="2000"/>
              <a:buFont typeface="Quattrocento Sans"/>
              <a:buChar char="○"/>
            </a:pPr>
            <a:r>
              <a:rPr lang="en-US" sz="2000" i="0" u="none" strike="noStrike" cap="none">
                <a:solidFill>
                  <a:schemeClr val="dk1"/>
                </a:solidFill>
                <a:latin typeface="Quattrocento Sans"/>
                <a:ea typeface="Quattrocento Sans"/>
                <a:cs typeface="Quattrocento Sans"/>
                <a:sym typeface="Quattrocento Sans"/>
              </a:rPr>
              <a:t>What headspace do students need to be in to use this?</a:t>
            </a:r>
            <a:endParaRPr sz="2000" i="0" u="none" strike="noStrike" cap="none">
              <a:solidFill>
                <a:schemeClr val="dk1"/>
              </a:solidFill>
              <a:latin typeface="Quattrocento Sans"/>
              <a:ea typeface="Quattrocento Sans"/>
              <a:cs typeface="Quattrocento Sans"/>
              <a:sym typeface="Quattrocento Sans"/>
            </a:endParaRPr>
          </a:p>
          <a:p>
            <a:pPr marL="342900" marR="0" lvl="0" indent="-342900" algn="ctr" rtl="0">
              <a:lnSpc>
                <a:spcPct val="150000"/>
              </a:lnSpc>
              <a:spcBef>
                <a:spcPts val="1000"/>
              </a:spcBef>
              <a:spcAft>
                <a:spcPts val="0"/>
              </a:spcAft>
              <a:buClr>
                <a:schemeClr val="dk1"/>
              </a:buClr>
              <a:buSzPts val="2400"/>
              <a:buFont typeface="Arial"/>
              <a:buNone/>
            </a:pPr>
            <a:r>
              <a:rPr lang="en-US" sz="2400">
                <a:solidFill>
                  <a:schemeClr val="dk1"/>
                </a:solidFill>
                <a:latin typeface="Quattrocento Sans"/>
                <a:ea typeface="Quattrocento Sans"/>
                <a:cs typeface="Quattrocento Sans"/>
                <a:sym typeface="Quattrocento Sans"/>
              </a:rPr>
              <a:t>  </a:t>
            </a:r>
            <a:endParaRPr sz="2400">
              <a:solidFill>
                <a:schemeClr val="dk1"/>
              </a:solidFill>
              <a:latin typeface="Quattrocento Sans"/>
              <a:ea typeface="Quattrocento Sans"/>
              <a:cs typeface="Quattrocento Sans"/>
              <a:sym typeface="Quattrocento Sans"/>
            </a:endParaRPr>
          </a:p>
          <a:p>
            <a:pPr marL="342900" marR="0" lvl="0" indent="-342900" algn="ctr" rtl="0">
              <a:lnSpc>
                <a:spcPct val="150000"/>
              </a:lnSpc>
              <a:spcBef>
                <a:spcPts val="1000"/>
              </a:spcBef>
              <a:spcAft>
                <a:spcPts val="0"/>
              </a:spcAft>
              <a:buClr>
                <a:schemeClr val="dk1"/>
              </a:buClr>
              <a:buSzPts val="2400"/>
              <a:buFont typeface="Arial"/>
              <a:buNone/>
            </a:pPr>
            <a:endParaRPr sz="2400">
              <a:solidFill>
                <a:schemeClr val="dk1"/>
              </a:solidFill>
              <a:latin typeface="Quattrocento Sans"/>
              <a:ea typeface="Quattrocento Sans"/>
              <a:cs typeface="Quattrocento Sans"/>
              <a:sym typeface="Quattrocento Sans"/>
            </a:endParaRPr>
          </a:p>
          <a:p>
            <a:pPr marL="342900" marR="0" lvl="0" indent="-342900" algn="ctr" rtl="0">
              <a:lnSpc>
                <a:spcPct val="150000"/>
              </a:lnSpc>
              <a:spcBef>
                <a:spcPts val="1000"/>
              </a:spcBef>
              <a:spcAft>
                <a:spcPts val="0"/>
              </a:spcAft>
              <a:buClr>
                <a:schemeClr val="dk1"/>
              </a:buClr>
              <a:buSzPts val="2400"/>
              <a:buFont typeface="Arial"/>
              <a:buNone/>
            </a:pPr>
            <a:endParaRPr sz="2400">
              <a:solidFill>
                <a:schemeClr val="dk1"/>
              </a:solidFill>
              <a:latin typeface="Quattrocento Sans"/>
              <a:ea typeface="Quattrocento Sans"/>
              <a:cs typeface="Quattrocento Sans"/>
              <a:sym typeface="Quattrocento Sans"/>
            </a:endParaRPr>
          </a:p>
        </p:txBody>
      </p:sp>
      <p:sp>
        <p:nvSpPr>
          <p:cNvPr id="265" name="Google Shape;265;p16"/>
          <p:cNvSpPr/>
          <p:nvPr/>
        </p:nvSpPr>
        <p:spPr>
          <a:xfrm rot="9989752">
            <a:off x="3101340" y="3894777"/>
            <a:ext cx="15824281" cy="3391021"/>
          </a:xfrm>
          <a:custGeom>
            <a:avLst/>
            <a:gdLst/>
            <a:ahLst/>
            <a:cxnLst/>
            <a:rect l="l" t="t" r="r" b="b"/>
            <a:pathLst>
              <a:path w="2552700" h="1686589" extrusionOk="0">
                <a:moveTo>
                  <a:pt x="0" y="0"/>
                </a:moveTo>
                <a:cubicBezTo>
                  <a:pt x="339725" y="823912"/>
                  <a:pt x="679450" y="1647825"/>
                  <a:pt x="1104900" y="1685925"/>
                </a:cubicBezTo>
                <a:cubicBezTo>
                  <a:pt x="1530350" y="1724025"/>
                  <a:pt x="1943100" y="111125"/>
                  <a:pt x="2552700" y="228600"/>
                </a:cubicBezTo>
              </a:path>
            </a:pathLst>
          </a:custGeom>
          <a:noFill/>
          <a:ln w="1905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Quattrocento Sans"/>
              <a:ea typeface="Quattrocento Sans"/>
              <a:cs typeface="Quattrocento Sans"/>
              <a:sym typeface="Quattrocento Sans"/>
            </a:endParaRPr>
          </a:p>
        </p:txBody>
      </p:sp>
      <p:sp>
        <p:nvSpPr>
          <p:cNvPr id="266" name="Google Shape;266;p16"/>
          <p:cNvSpPr/>
          <p:nvPr/>
        </p:nvSpPr>
        <p:spPr>
          <a:xfrm rot="9989752">
            <a:off x="3287579" y="3665238"/>
            <a:ext cx="16268923" cy="3794471"/>
          </a:xfrm>
          <a:custGeom>
            <a:avLst/>
            <a:gdLst/>
            <a:ahLst/>
            <a:cxnLst/>
            <a:rect l="l" t="t" r="r" b="b"/>
            <a:pathLst>
              <a:path w="2552700" h="1686589" extrusionOk="0">
                <a:moveTo>
                  <a:pt x="0" y="0"/>
                </a:moveTo>
                <a:cubicBezTo>
                  <a:pt x="339725" y="823912"/>
                  <a:pt x="679450" y="1647825"/>
                  <a:pt x="1104900" y="1685925"/>
                </a:cubicBezTo>
                <a:cubicBezTo>
                  <a:pt x="1530350" y="1724025"/>
                  <a:pt x="1943100" y="111125"/>
                  <a:pt x="2552700" y="228600"/>
                </a:cubicBezTo>
              </a:path>
            </a:pathLst>
          </a:custGeom>
          <a:no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161922"/>
              </a:solidFill>
              <a:latin typeface="Quattrocento Sans"/>
              <a:ea typeface="Quattrocento Sans"/>
              <a:cs typeface="Quattrocento Sans"/>
              <a:sym typeface="Quattrocento Sans"/>
            </a:endParaRPr>
          </a:p>
        </p:txBody>
      </p:sp>
      <p:sp>
        <p:nvSpPr>
          <p:cNvPr id="267" name="Google Shape;267;p16"/>
          <p:cNvSpPr/>
          <p:nvPr/>
        </p:nvSpPr>
        <p:spPr>
          <a:xfrm>
            <a:off x="-85550" y="-143275"/>
            <a:ext cx="240600" cy="7293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graphicFrame>
        <p:nvGraphicFramePr>
          <p:cNvPr id="273" name="Google Shape;273;p17"/>
          <p:cNvGraphicFramePr/>
          <p:nvPr/>
        </p:nvGraphicFramePr>
        <p:xfrm>
          <a:off x="838200" y="104504"/>
          <a:ext cx="10515600" cy="660109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8"/>
        <p:cNvGrpSpPr/>
        <p:nvPr/>
      </p:nvGrpSpPr>
      <p:grpSpPr>
        <a:xfrm>
          <a:off x="0" y="0"/>
          <a:ext cx="0" cy="0"/>
          <a:chOff x="0" y="0"/>
          <a:chExt cx="0" cy="0"/>
        </a:xfrm>
      </p:grpSpPr>
      <p:sp>
        <p:nvSpPr>
          <p:cNvPr id="279" name="Google Shape;279;g1270b98b4da_0_31"/>
          <p:cNvSpPr txBox="1">
            <a:spLocks noGrp="1"/>
          </p:cNvSpPr>
          <p:nvPr>
            <p:ph type="title"/>
          </p:nvPr>
        </p:nvSpPr>
        <p:spPr>
          <a:xfrm>
            <a:off x="457199" y="914400"/>
            <a:ext cx="11174700" cy="903900"/>
          </a:xfrm>
          <a:prstGeom prst="rect">
            <a:avLst/>
          </a:prstGeom>
          <a:noFill/>
          <a:ln>
            <a:noFill/>
          </a:ln>
        </p:spPr>
        <p:txBody>
          <a:bodyPr spcFirstLastPara="1" wrap="square" lIns="91425" tIns="45700" rIns="91425" bIns="45700" anchor="ctr" anchorCtr="0">
            <a:normAutofit/>
          </a:bodyPr>
          <a:lstStyle/>
          <a:p>
            <a:pPr marL="0" lvl="0" indent="0" algn="l" rtl="0">
              <a:lnSpc>
                <a:spcPct val="127777"/>
              </a:lnSpc>
              <a:spcBef>
                <a:spcPts val="0"/>
              </a:spcBef>
              <a:spcAft>
                <a:spcPts val="0"/>
              </a:spcAft>
              <a:buClr>
                <a:schemeClr val="lt1"/>
              </a:buClr>
              <a:buSzPts val="3600"/>
              <a:buFont typeface="Quattrocento Sans"/>
              <a:buNone/>
            </a:pPr>
            <a:r>
              <a:rPr lang="en-US">
                <a:solidFill>
                  <a:schemeClr val="dk2"/>
                </a:solidFill>
              </a:rPr>
              <a:t>WILL THIS MEET MY INFORMATION NEED?</a:t>
            </a:r>
            <a:endParaRPr>
              <a:solidFill>
                <a:schemeClr val="dk2"/>
              </a:solidFill>
            </a:endParaRPr>
          </a:p>
        </p:txBody>
      </p:sp>
      <p:sp>
        <p:nvSpPr>
          <p:cNvPr id="280" name="Google Shape;280;g1270b98b4da_0_31"/>
          <p:cNvSpPr/>
          <p:nvPr/>
        </p:nvSpPr>
        <p:spPr>
          <a:xfrm>
            <a:off x="457199" y="1984377"/>
            <a:ext cx="7032900" cy="4413300"/>
          </a:xfrm>
          <a:prstGeom prst="roundRect">
            <a:avLst>
              <a:gd name="adj" fmla="val 2543"/>
            </a:avLst>
          </a:prstGeom>
          <a:noFill/>
          <a:ln>
            <a:noFill/>
          </a:ln>
        </p:spPr>
        <p:txBody>
          <a:bodyPr spcFirstLastPara="1" wrap="square" lIns="91425" tIns="45700" rIns="91425" bIns="45700" anchor="ctr" anchorCtr="0">
            <a:noAutofit/>
          </a:bodyPr>
          <a:lstStyle/>
          <a:p>
            <a:pPr marL="457200" marR="0" lvl="0" indent="-381000" algn="l" rtl="0">
              <a:lnSpc>
                <a:spcPct val="150000"/>
              </a:lnSpc>
              <a:spcBef>
                <a:spcPts val="0"/>
              </a:spcBef>
              <a:spcAft>
                <a:spcPts val="0"/>
              </a:spcAft>
              <a:buClr>
                <a:schemeClr val="dk1"/>
              </a:buClr>
              <a:buSzPts val="2400"/>
              <a:buFont typeface="Quattrocento Sans"/>
              <a:buChar char="●"/>
            </a:pPr>
            <a:r>
              <a:rPr lang="en-US" sz="2400">
                <a:solidFill>
                  <a:schemeClr val="dk1"/>
                </a:solidFill>
                <a:latin typeface="Quattrocento Sans"/>
                <a:ea typeface="Quattrocento Sans"/>
                <a:cs typeface="Quattrocento Sans"/>
                <a:sym typeface="Quattrocento Sans"/>
              </a:rPr>
              <a:t>CRAAP, IF I APPLY, etc</a:t>
            </a:r>
            <a:endParaRPr sz="2400">
              <a:solidFill>
                <a:schemeClr val="dk1"/>
              </a:solidFill>
              <a:latin typeface="Quattrocento Sans"/>
              <a:ea typeface="Quattrocento Sans"/>
              <a:cs typeface="Quattrocento Sans"/>
              <a:sym typeface="Quattrocento Sans"/>
            </a:endParaRPr>
          </a:p>
          <a:p>
            <a:pPr marL="914400" marR="0" lvl="1" indent="-355600" algn="l" rtl="0">
              <a:lnSpc>
                <a:spcPct val="150000"/>
              </a:lnSpc>
              <a:spcBef>
                <a:spcPts val="0"/>
              </a:spcBef>
              <a:spcAft>
                <a:spcPts val="0"/>
              </a:spcAft>
              <a:buClr>
                <a:schemeClr val="dk1"/>
              </a:buClr>
              <a:buSzPts val="2000"/>
              <a:buFont typeface="Quattrocento Sans"/>
              <a:buChar char="○"/>
            </a:pPr>
            <a:r>
              <a:rPr lang="en-US" sz="2000" i="0" u="none" strike="noStrike" cap="none">
                <a:solidFill>
                  <a:schemeClr val="dk1"/>
                </a:solidFill>
                <a:latin typeface="Quattrocento Sans"/>
                <a:ea typeface="Quattrocento Sans"/>
                <a:cs typeface="Quattrocento Sans"/>
                <a:sym typeface="Quattrocento Sans"/>
              </a:rPr>
              <a:t>Sometimes, the approach we take to teaching these lacks nuance.</a:t>
            </a:r>
            <a:endParaRPr>
              <a:solidFill>
                <a:schemeClr val="dk1"/>
              </a:solidFill>
              <a:latin typeface="Quattrocento Sans"/>
              <a:ea typeface="Quattrocento Sans"/>
              <a:cs typeface="Quattrocento Sans"/>
              <a:sym typeface="Quattrocento Sans"/>
            </a:endParaRPr>
          </a:p>
          <a:p>
            <a:pPr marL="914400" marR="0" lvl="1" indent="-355600" algn="l" rtl="0">
              <a:lnSpc>
                <a:spcPct val="150000"/>
              </a:lnSpc>
              <a:spcBef>
                <a:spcPts val="0"/>
              </a:spcBef>
              <a:spcAft>
                <a:spcPts val="0"/>
              </a:spcAft>
              <a:buClr>
                <a:schemeClr val="dk1"/>
              </a:buClr>
              <a:buSzPts val="2000"/>
              <a:buFont typeface="Quattrocento Sans"/>
              <a:buChar char="○"/>
            </a:pPr>
            <a:r>
              <a:rPr lang="en-US" sz="2000" i="0" u="none" strike="noStrike" cap="none">
                <a:solidFill>
                  <a:schemeClr val="dk1"/>
                </a:solidFill>
                <a:latin typeface="Quattrocento Sans"/>
                <a:ea typeface="Quattrocento Sans"/>
                <a:cs typeface="Quattrocento Sans"/>
                <a:sym typeface="Quattrocento Sans"/>
              </a:rPr>
              <a:t>What headspace do students need to be in to use this?</a:t>
            </a:r>
            <a:endParaRPr sz="2000" i="0" u="none" strike="noStrike" cap="none">
              <a:solidFill>
                <a:schemeClr val="dk1"/>
              </a:solidFill>
              <a:latin typeface="Quattrocento Sans"/>
              <a:ea typeface="Quattrocento Sans"/>
              <a:cs typeface="Quattrocento Sans"/>
              <a:sym typeface="Quattrocento Sans"/>
            </a:endParaRPr>
          </a:p>
          <a:p>
            <a:pPr marL="457200" lvl="0" indent="-381000" algn="l" rtl="0">
              <a:lnSpc>
                <a:spcPct val="150000"/>
              </a:lnSpc>
              <a:spcBef>
                <a:spcPts val="1000"/>
              </a:spcBef>
              <a:spcAft>
                <a:spcPts val="0"/>
              </a:spcAft>
              <a:buClr>
                <a:schemeClr val="dk1"/>
              </a:buClr>
              <a:buSzPts val="2400"/>
              <a:buChar char="●"/>
            </a:pPr>
            <a:r>
              <a:rPr lang="en-US" sz="2400">
                <a:solidFill>
                  <a:schemeClr val="dk1"/>
                </a:solidFill>
                <a:latin typeface="Quattrocento Sans"/>
                <a:ea typeface="Quattrocento Sans"/>
                <a:cs typeface="Quattrocento Sans"/>
                <a:sym typeface="Quattrocento Sans"/>
              </a:rPr>
              <a:t>Pause…</a:t>
            </a:r>
            <a:endParaRPr>
              <a:solidFill>
                <a:schemeClr val="dk1"/>
              </a:solidFill>
            </a:endParaRPr>
          </a:p>
          <a:p>
            <a:pPr marL="914400" lvl="1" indent="-355600" algn="l" rtl="0">
              <a:lnSpc>
                <a:spcPct val="150000"/>
              </a:lnSpc>
              <a:spcBef>
                <a:spcPts val="500"/>
              </a:spcBef>
              <a:spcAft>
                <a:spcPts val="0"/>
              </a:spcAft>
              <a:buClr>
                <a:schemeClr val="dk1"/>
              </a:buClr>
              <a:buSzPts val="2000"/>
              <a:buChar char="○"/>
            </a:pPr>
            <a:r>
              <a:rPr lang="en-US" sz="2000">
                <a:solidFill>
                  <a:schemeClr val="dk1"/>
                </a:solidFill>
                <a:latin typeface="Quattrocento Sans"/>
                <a:ea typeface="Quattrocento Sans"/>
                <a:cs typeface="Quattrocento Sans"/>
                <a:sym typeface="Quattrocento Sans"/>
              </a:rPr>
              <a:t>Empower students to disrupt cycles by pressing pause.</a:t>
            </a:r>
            <a:endParaRPr sz="2000">
              <a:solidFill>
                <a:schemeClr val="dk1"/>
              </a:solidFill>
              <a:latin typeface="Quattrocento Sans"/>
              <a:ea typeface="Quattrocento Sans"/>
              <a:cs typeface="Quattrocento Sans"/>
              <a:sym typeface="Quattrocento Sans"/>
            </a:endParaRPr>
          </a:p>
          <a:p>
            <a:pPr marL="342900" marR="0" lvl="0" indent="-342900" algn="ctr" rtl="0">
              <a:lnSpc>
                <a:spcPct val="150000"/>
              </a:lnSpc>
              <a:spcBef>
                <a:spcPts val="1000"/>
              </a:spcBef>
              <a:spcAft>
                <a:spcPts val="0"/>
              </a:spcAft>
              <a:buClr>
                <a:schemeClr val="dk1"/>
              </a:buClr>
              <a:buSzPts val="2400"/>
              <a:buFont typeface="Arial"/>
              <a:buNone/>
            </a:pPr>
            <a:endParaRPr sz="2400">
              <a:solidFill>
                <a:schemeClr val="dk1"/>
              </a:solidFill>
              <a:latin typeface="Quattrocento Sans"/>
              <a:ea typeface="Quattrocento Sans"/>
              <a:cs typeface="Quattrocento Sans"/>
              <a:sym typeface="Quattrocento Sans"/>
            </a:endParaRPr>
          </a:p>
        </p:txBody>
      </p:sp>
      <p:sp>
        <p:nvSpPr>
          <p:cNvPr id="281" name="Google Shape;281;g1270b98b4da_0_31"/>
          <p:cNvSpPr/>
          <p:nvPr/>
        </p:nvSpPr>
        <p:spPr>
          <a:xfrm rot="9989771">
            <a:off x="3101325" y="3894576"/>
            <a:ext cx="15823860" cy="3391229"/>
          </a:xfrm>
          <a:custGeom>
            <a:avLst/>
            <a:gdLst/>
            <a:ahLst/>
            <a:cxnLst/>
            <a:rect l="l" t="t" r="r" b="b"/>
            <a:pathLst>
              <a:path w="2552700" h="1686589" extrusionOk="0">
                <a:moveTo>
                  <a:pt x="0" y="0"/>
                </a:moveTo>
                <a:cubicBezTo>
                  <a:pt x="339725" y="823912"/>
                  <a:pt x="679450" y="1647825"/>
                  <a:pt x="1104900" y="1685925"/>
                </a:cubicBezTo>
                <a:cubicBezTo>
                  <a:pt x="1530350" y="1724025"/>
                  <a:pt x="1943100" y="111125"/>
                  <a:pt x="2552700" y="228600"/>
                </a:cubicBezTo>
              </a:path>
            </a:pathLst>
          </a:custGeom>
          <a:noFill/>
          <a:ln w="1905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Quattrocento Sans"/>
              <a:ea typeface="Quattrocento Sans"/>
              <a:cs typeface="Quattrocento Sans"/>
              <a:sym typeface="Quattrocento Sans"/>
            </a:endParaRPr>
          </a:p>
        </p:txBody>
      </p:sp>
      <p:sp>
        <p:nvSpPr>
          <p:cNvPr id="282" name="Google Shape;282;g1270b98b4da_0_31"/>
          <p:cNvSpPr/>
          <p:nvPr/>
        </p:nvSpPr>
        <p:spPr>
          <a:xfrm rot="9990204">
            <a:off x="3286902" y="3664507"/>
            <a:ext cx="16269666" cy="3794181"/>
          </a:xfrm>
          <a:custGeom>
            <a:avLst/>
            <a:gdLst/>
            <a:ahLst/>
            <a:cxnLst/>
            <a:rect l="l" t="t" r="r" b="b"/>
            <a:pathLst>
              <a:path w="2552700" h="1686589" extrusionOk="0">
                <a:moveTo>
                  <a:pt x="0" y="0"/>
                </a:moveTo>
                <a:cubicBezTo>
                  <a:pt x="339725" y="823912"/>
                  <a:pt x="679450" y="1647825"/>
                  <a:pt x="1104900" y="1685925"/>
                </a:cubicBezTo>
                <a:cubicBezTo>
                  <a:pt x="1530350" y="1724025"/>
                  <a:pt x="1943100" y="111125"/>
                  <a:pt x="2552700" y="228600"/>
                </a:cubicBezTo>
              </a:path>
            </a:pathLst>
          </a:custGeom>
          <a:noFill/>
          <a:ln w="190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161922"/>
              </a:solidFill>
              <a:latin typeface="Quattrocento Sans"/>
              <a:ea typeface="Quattrocento Sans"/>
              <a:cs typeface="Quattrocento Sans"/>
              <a:sym typeface="Quattrocento Sans"/>
            </a:endParaRPr>
          </a:p>
        </p:txBody>
      </p:sp>
      <p:sp>
        <p:nvSpPr>
          <p:cNvPr id="283" name="Google Shape;283;g1270b98b4da_0_31"/>
          <p:cNvSpPr/>
          <p:nvPr/>
        </p:nvSpPr>
        <p:spPr>
          <a:xfrm>
            <a:off x="-85550" y="-143275"/>
            <a:ext cx="240600" cy="7293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8"/>
        <p:cNvGrpSpPr/>
        <p:nvPr/>
      </p:nvGrpSpPr>
      <p:grpSpPr>
        <a:xfrm>
          <a:off x="0" y="0"/>
          <a:ext cx="0" cy="0"/>
          <a:chOff x="0" y="0"/>
          <a:chExt cx="0" cy="0"/>
        </a:xfrm>
      </p:grpSpPr>
      <p:pic>
        <p:nvPicPr>
          <p:cNvPr id="289" name="Google Shape;289;p19"/>
          <p:cNvPicPr preferRelativeResize="0"/>
          <p:nvPr/>
        </p:nvPicPr>
        <p:blipFill>
          <a:blip r:embed="rId3">
            <a:alphaModFix/>
          </a:blip>
          <a:stretch>
            <a:fillRect/>
          </a:stretch>
        </p:blipFill>
        <p:spPr>
          <a:xfrm>
            <a:off x="6717803" y="-488639"/>
            <a:ext cx="5474200" cy="7346639"/>
          </a:xfrm>
          <a:prstGeom prst="rect">
            <a:avLst/>
          </a:prstGeom>
          <a:noFill/>
          <a:ln>
            <a:noFill/>
          </a:ln>
        </p:spPr>
      </p:pic>
      <p:sp>
        <p:nvSpPr>
          <p:cNvPr id="290" name="Google Shape;290;p19"/>
          <p:cNvSpPr txBox="1">
            <a:spLocks noGrp="1"/>
          </p:cNvSpPr>
          <p:nvPr>
            <p:ph type="title"/>
          </p:nvPr>
        </p:nvSpPr>
        <p:spPr>
          <a:xfrm>
            <a:off x="508000" y="461505"/>
            <a:ext cx="3619501" cy="1179576"/>
          </a:xfrm>
          <a:prstGeom prst="rect">
            <a:avLst/>
          </a:prstGeom>
          <a:noFill/>
          <a:ln>
            <a:noFill/>
          </a:ln>
        </p:spPr>
        <p:txBody>
          <a:bodyPr spcFirstLastPara="1" wrap="square" lIns="91425" tIns="45700" rIns="91425" bIns="45700" anchor="b" anchorCtr="0">
            <a:normAutofit/>
          </a:bodyPr>
          <a:lstStyle/>
          <a:p>
            <a:pPr marL="0" lvl="0" indent="0" algn="l" rtl="0">
              <a:lnSpc>
                <a:spcPct val="125000"/>
              </a:lnSpc>
              <a:spcBef>
                <a:spcPts val="0"/>
              </a:spcBef>
              <a:spcAft>
                <a:spcPts val="0"/>
              </a:spcAft>
              <a:buClr>
                <a:schemeClr val="dk1"/>
              </a:buClr>
              <a:buSzPts val="3200"/>
              <a:buFont typeface="Quattrocento Sans"/>
              <a:buNone/>
            </a:pPr>
            <a:r>
              <a:rPr lang="en-US">
                <a:solidFill>
                  <a:srgbClr val="CC0000"/>
                </a:solidFill>
              </a:rPr>
              <a:t>TAKEAWAYS</a:t>
            </a:r>
            <a:endParaRPr>
              <a:solidFill>
                <a:srgbClr val="CC0000"/>
              </a:solidFill>
            </a:endParaRPr>
          </a:p>
        </p:txBody>
      </p:sp>
      <p:sp>
        <p:nvSpPr>
          <p:cNvPr id="291" name="Google Shape;291;p19"/>
          <p:cNvSpPr txBox="1"/>
          <p:nvPr/>
        </p:nvSpPr>
        <p:spPr>
          <a:xfrm>
            <a:off x="508000" y="2095500"/>
            <a:ext cx="6092700" cy="38787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000"/>
              <a:buFont typeface="Arial"/>
              <a:buChar char="•"/>
            </a:pPr>
            <a:r>
              <a:rPr lang="en-US" sz="2000">
                <a:solidFill>
                  <a:schemeClr val="dk1"/>
                </a:solidFill>
                <a:latin typeface="Quattrocento Sans"/>
                <a:ea typeface="Quattrocento Sans"/>
                <a:cs typeface="Quattrocento Sans"/>
                <a:sym typeface="Quattrocento Sans"/>
              </a:rPr>
              <a:t>Empower students to own their social responsibility</a:t>
            </a:r>
            <a:endParaRPr/>
          </a:p>
          <a:p>
            <a:pPr marL="285750" marR="0" lvl="0" indent="-285750" algn="l" rtl="0">
              <a:lnSpc>
                <a:spcPct val="150000"/>
              </a:lnSpc>
              <a:spcBef>
                <a:spcPts val="0"/>
              </a:spcBef>
              <a:spcAft>
                <a:spcPts val="0"/>
              </a:spcAft>
              <a:buClr>
                <a:schemeClr val="dk1"/>
              </a:buClr>
              <a:buSzPts val="2000"/>
              <a:buFont typeface="Arial"/>
              <a:buChar char="•"/>
            </a:pPr>
            <a:r>
              <a:rPr lang="en-US" sz="2000">
                <a:solidFill>
                  <a:schemeClr val="dk1"/>
                </a:solidFill>
                <a:latin typeface="Quattrocento Sans"/>
                <a:ea typeface="Quattrocento Sans"/>
                <a:cs typeface="Quattrocento Sans"/>
                <a:sym typeface="Quattrocento Sans"/>
              </a:rPr>
              <a:t>Explore opportunities for exposure to these ideas OUTSIDE the classroom</a:t>
            </a:r>
            <a:endParaRPr/>
          </a:p>
          <a:p>
            <a:pPr marL="285750" marR="0" lvl="0" indent="-285750" algn="l" rtl="0">
              <a:lnSpc>
                <a:spcPct val="150000"/>
              </a:lnSpc>
              <a:spcBef>
                <a:spcPts val="0"/>
              </a:spcBef>
              <a:spcAft>
                <a:spcPts val="0"/>
              </a:spcAft>
              <a:buClr>
                <a:schemeClr val="dk1"/>
              </a:buClr>
              <a:buSzPts val="2000"/>
              <a:buFont typeface="Arial"/>
              <a:buChar char="•"/>
            </a:pPr>
            <a:r>
              <a:rPr lang="en-US" sz="2000">
                <a:solidFill>
                  <a:schemeClr val="dk1"/>
                </a:solidFill>
                <a:latin typeface="Quattrocento Sans"/>
                <a:ea typeface="Quattrocento Sans"/>
                <a:cs typeface="Quattrocento Sans"/>
                <a:sym typeface="Quattrocento Sans"/>
              </a:rPr>
              <a:t>Encourage students to PAUSE before sharing information to assess whether it will meet their information need</a:t>
            </a:r>
            <a:endParaRPr sz="1800">
              <a:solidFill>
                <a:schemeClr val="dk1"/>
              </a:solidFill>
              <a:latin typeface="Quattrocento Sans"/>
              <a:ea typeface="Quattrocento Sans"/>
              <a:cs typeface="Quattrocento Sans"/>
              <a:sym typeface="Quattrocento Sans"/>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Quattrocento Sans"/>
              <a:ea typeface="Quattrocento Sans"/>
              <a:cs typeface="Quattrocento Sans"/>
              <a:sym typeface="Quattrocento Sans"/>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Quattrocento Sans"/>
              <a:ea typeface="Quattrocento Sans"/>
              <a:cs typeface="Quattrocento Sans"/>
              <a:sym typeface="Quattrocento Sans"/>
            </a:endParaRPr>
          </a:p>
        </p:txBody>
      </p:sp>
      <p:sp>
        <p:nvSpPr>
          <p:cNvPr id="292" name="Google Shape;292;p19"/>
          <p:cNvSpPr/>
          <p:nvPr/>
        </p:nvSpPr>
        <p:spPr>
          <a:xfrm rot="-7044836">
            <a:off x="4107485" y="1066367"/>
            <a:ext cx="10664431" cy="3892484"/>
          </a:xfrm>
          <a:custGeom>
            <a:avLst/>
            <a:gdLst/>
            <a:ahLst/>
            <a:cxnLst/>
            <a:rect l="l" t="t" r="r" b="b"/>
            <a:pathLst>
              <a:path w="12763500" h="5905500" extrusionOk="0">
                <a:moveTo>
                  <a:pt x="0" y="5905500"/>
                </a:moveTo>
                <a:cubicBezTo>
                  <a:pt x="1311275" y="4156075"/>
                  <a:pt x="2622550" y="2406650"/>
                  <a:pt x="3886200" y="2362200"/>
                </a:cubicBezTo>
                <a:cubicBezTo>
                  <a:pt x="5149850" y="2317750"/>
                  <a:pt x="6102350" y="6032500"/>
                  <a:pt x="7581900" y="5638800"/>
                </a:cubicBezTo>
                <a:cubicBezTo>
                  <a:pt x="9061450" y="5245100"/>
                  <a:pt x="11785600" y="804333"/>
                  <a:pt x="12763500" y="0"/>
                </a:cubicBezTo>
              </a:path>
            </a:pathLst>
          </a:custGeom>
          <a:noFill/>
          <a:ln w="28575" cap="flat" cmpd="sng">
            <a:solidFill>
              <a:srgbClr val="A805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93" name="Google Shape;293;p19"/>
          <p:cNvSpPr/>
          <p:nvPr/>
        </p:nvSpPr>
        <p:spPr>
          <a:xfrm rot="-7044836">
            <a:off x="4229381" y="1741817"/>
            <a:ext cx="10664431" cy="3310553"/>
          </a:xfrm>
          <a:custGeom>
            <a:avLst/>
            <a:gdLst/>
            <a:ahLst/>
            <a:cxnLst/>
            <a:rect l="l" t="t" r="r" b="b"/>
            <a:pathLst>
              <a:path w="12763500" h="5905500" extrusionOk="0">
                <a:moveTo>
                  <a:pt x="0" y="5905500"/>
                </a:moveTo>
                <a:cubicBezTo>
                  <a:pt x="1311275" y="4156075"/>
                  <a:pt x="2622550" y="2406650"/>
                  <a:pt x="3886200" y="2362200"/>
                </a:cubicBezTo>
                <a:cubicBezTo>
                  <a:pt x="5149850" y="2317750"/>
                  <a:pt x="6102350" y="6032500"/>
                  <a:pt x="7581900" y="5638800"/>
                </a:cubicBezTo>
                <a:cubicBezTo>
                  <a:pt x="9061450" y="5245100"/>
                  <a:pt x="11785600" y="804333"/>
                  <a:pt x="12763500" y="0"/>
                </a:cubicBezTo>
              </a:path>
            </a:pathLst>
          </a:custGeom>
          <a:no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94" name="Google Shape;294;p19"/>
          <p:cNvSpPr/>
          <p:nvPr/>
        </p:nvSpPr>
        <p:spPr>
          <a:xfrm>
            <a:off x="-85550" y="-143275"/>
            <a:ext cx="240600" cy="7293300"/>
          </a:xfrm>
          <a:prstGeom prst="rect">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g1270b98b4da_0_0"/>
          <p:cNvPicPr preferRelativeResize="0"/>
          <p:nvPr/>
        </p:nvPicPr>
        <p:blipFill>
          <a:blip r:embed="rId3">
            <a:alphaModFix/>
          </a:blip>
          <a:stretch>
            <a:fillRect/>
          </a:stretch>
        </p:blipFill>
        <p:spPr>
          <a:xfrm>
            <a:off x="6927925" y="33"/>
            <a:ext cx="9143997" cy="6857944"/>
          </a:xfrm>
          <a:prstGeom prst="rect">
            <a:avLst/>
          </a:prstGeom>
          <a:noFill/>
          <a:ln>
            <a:noFill/>
          </a:ln>
        </p:spPr>
      </p:pic>
      <p:sp>
        <p:nvSpPr>
          <p:cNvPr id="126" name="Google Shape;126;g1270b98b4da_0_0"/>
          <p:cNvSpPr txBox="1">
            <a:spLocks noGrp="1"/>
          </p:cNvSpPr>
          <p:nvPr>
            <p:ph type="ctrTitle"/>
          </p:nvPr>
        </p:nvSpPr>
        <p:spPr>
          <a:xfrm>
            <a:off x="457200" y="1798563"/>
            <a:ext cx="9144000" cy="2387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5300"/>
              <a:t>Camille Abdeljawad </a:t>
            </a:r>
            <a:endParaRPr sz="5300"/>
          </a:p>
          <a:p>
            <a:pPr marL="0" lvl="0" indent="0" algn="l" rtl="0">
              <a:spcBef>
                <a:spcPts val="0"/>
              </a:spcBef>
              <a:spcAft>
                <a:spcPts val="0"/>
              </a:spcAft>
              <a:buNone/>
            </a:pPr>
            <a:r>
              <a:rPr lang="en-US" sz="3500"/>
              <a:t>(she/her/hers)</a:t>
            </a:r>
            <a:endParaRPr sz="3500"/>
          </a:p>
        </p:txBody>
      </p:sp>
      <p:sp>
        <p:nvSpPr>
          <p:cNvPr id="127" name="Google Shape;127;g1270b98b4da_0_0"/>
          <p:cNvSpPr txBox="1">
            <a:spLocks noGrp="1"/>
          </p:cNvSpPr>
          <p:nvPr>
            <p:ph type="subTitle" idx="1"/>
          </p:nvPr>
        </p:nvSpPr>
        <p:spPr>
          <a:xfrm>
            <a:off x="491575" y="4567275"/>
            <a:ext cx="6668700" cy="1655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200"/>
              <a:t>Instruction &amp; Outreach Librarian, Assistant Professor</a:t>
            </a:r>
            <a:endParaRPr sz="3200"/>
          </a:p>
          <a:p>
            <a:pPr marL="0" lvl="0" indent="0" algn="l" rtl="0">
              <a:spcBef>
                <a:spcPts val="1000"/>
              </a:spcBef>
              <a:spcAft>
                <a:spcPts val="0"/>
              </a:spcAft>
              <a:buNone/>
            </a:pPr>
            <a:r>
              <a:rPr lang="en-US" sz="3200"/>
              <a:t>Park University // Kansas City, MO</a:t>
            </a:r>
            <a:endParaRPr sz="3200"/>
          </a:p>
          <a:p>
            <a:pPr marL="0" lvl="0" indent="0" algn="l" rtl="0">
              <a:spcBef>
                <a:spcPts val="1000"/>
              </a:spcBef>
              <a:spcAft>
                <a:spcPts val="0"/>
              </a:spcAft>
              <a:buNone/>
            </a:pPr>
            <a:r>
              <a:rPr lang="en-US" sz="3200"/>
              <a:t>camille.abdeljawad@park.edu</a:t>
            </a:r>
            <a:endParaRPr sz="3200"/>
          </a:p>
        </p:txBody>
      </p:sp>
      <p:sp>
        <p:nvSpPr>
          <p:cNvPr id="128" name="Google Shape;128;g1270b98b4da_0_0"/>
          <p:cNvSpPr/>
          <p:nvPr/>
        </p:nvSpPr>
        <p:spPr>
          <a:xfrm rot="-9285231">
            <a:off x="-748229" y="238043"/>
            <a:ext cx="15127382" cy="3418842"/>
          </a:xfrm>
          <a:custGeom>
            <a:avLst/>
            <a:gdLst/>
            <a:ahLst/>
            <a:cxnLst/>
            <a:rect l="l" t="t" r="r" b="b"/>
            <a:pathLst>
              <a:path w="2552700" h="1686589" extrusionOk="0">
                <a:moveTo>
                  <a:pt x="0" y="0"/>
                </a:moveTo>
                <a:cubicBezTo>
                  <a:pt x="339725" y="823912"/>
                  <a:pt x="679450" y="1647825"/>
                  <a:pt x="1104900" y="1685925"/>
                </a:cubicBezTo>
                <a:cubicBezTo>
                  <a:pt x="1530350" y="1724025"/>
                  <a:pt x="1943100" y="111125"/>
                  <a:pt x="2552700" y="228600"/>
                </a:cubicBezTo>
              </a:path>
            </a:pathLst>
          </a:custGeom>
          <a:noFill/>
          <a:ln w="28575" cap="flat" cmpd="sng">
            <a:solidFill>
              <a:srgbClr val="FAEFD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Quattrocento Sans"/>
              <a:ea typeface="Quattrocento Sans"/>
              <a:cs typeface="Quattrocento Sans"/>
              <a:sym typeface="Quattrocento Sans"/>
            </a:endParaRPr>
          </a:p>
        </p:txBody>
      </p:sp>
      <p:sp>
        <p:nvSpPr>
          <p:cNvPr id="129" name="Google Shape;129;g1270b98b4da_0_0"/>
          <p:cNvSpPr/>
          <p:nvPr/>
        </p:nvSpPr>
        <p:spPr>
          <a:xfrm rot="-9285605">
            <a:off x="-575870" y="168384"/>
            <a:ext cx="15549926" cy="3828083"/>
          </a:xfrm>
          <a:custGeom>
            <a:avLst/>
            <a:gdLst/>
            <a:ahLst/>
            <a:cxnLst/>
            <a:rect l="l" t="t" r="r" b="b"/>
            <a:pathLst>
              <a:path w="2552700" h="1686589" extrusionOk="0">
                <a:moveTo>
                  <a:pt x="0" y="0"/>
                </a:moveTo>
                <a:cubicBezTo>
                  <a:pt x="339725" y="823912"/>
                  <a:pt x="679450" y="1647825"/>
                  <a:pt x="1104900" y="1685925"/>
                </a:cubicBezTo>
                <a:cubicBezTo>
                  <a:pt x="1530350" y="1724025"/>
                  <a:pt x="1943100" y="111125"/>
                  <a:pt x="2552700" y="228600"/>
                </a:cubicBezTo>
              </a:path>
            </a:pathLst>
          </a:custGeom>
          <a:no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161922"/>
              </a:solidFill>
              <a:latin typeface="Quattrocento Sans"/>
              <a:ea typeface="Quattrocento Sans"/>
              <a:cs typeface="Quattrocento Sans"/>
              <a:sym typeface="Quattrocento Sans"/>
            </a:endParaRPr>
          </a:p>
        </p:txBody>
      </p:sp>
      <p:pic>
        <p:nvPicPr>
          <p:cNvPr id="130" name="Google Shape;130;g1270b98b4da_0_0"/>
          <p:cNvPicPr preferRelativeResize="0"/>
          <p:nvPr/>
        </p:nvPicPr>
        <p:blipFill>
          <a:blip r:embed="rId4">
            <a:alphaModFix/>
          </a:blip>
          <a:stretch>
            <a:fillRect/>
          </a:stretch>
        </p:blipFill>
        <p:spPr>
          <a:xfrm>
            <a:off x="7160275" y="5224875"/>
            <a:ext cx="2541883" cy="14374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98"/>
        <p:cNvGrpSpPr/>
        <p:nvPr/>
      </p:nvGrpSpPr>
      <p:grpSpPr>
        <a:xfrm>
          <a:off x="0" y="0"/>
          <a:ext cx="0" cy="0"/>
          <a:chOff x="0" y="0"/>
          <a:chExt cx="0" cy="0"/>
        </a:xfrm>
      </p:grpSpPr>
      <p:sp>
        <p:nvSpPr>
          <p:cNvPr id="299" name="Google Shape;299;p20"/>
          <p:cNvSpPr txBox="1">
            <a:spLocks noGrp="1"/>
          </p:cNvSpPr>
          <p:nvPr>
            <p:ph type="body" idx="1"/>
          </p:nvPr>
        </p:nvSpPr>
        <p:spPr>
          <a:xfrm>
            <a:off x="705394" y="2429250"/>
            <a:ext cx="10032275" cy="806800"/>
          </a:xfrm>
          <a:prstGeom prst="rect">
            <a:avLst/>
          </a:prstGeom>
          <a:noFill/>
          <a:ln>
            <a:noFill/>
          </a:ln>
        </p:spPr>
        <p:txBody>
          <a:bodyPr spcFirstLastPara="1" wrap="square" lIns="91425" tIns="91425" rIns="91425" bIns="91425" anchor="ctr" anchorCtr="0">
            <a:noAutofit/>
          </a:bodyPr>
          <a:lstStyle/>
          <a:p>
            <a:pPr marL="609585" lvl="0" indent="-304791" algn="ctr" rtl="0">
              <a:lnSpc>
                <a:spcPct val="100000"/>
              </a:lnSpc>
              <a:spcBef>
                <a:spcPts val="0"/>
              </a:spcBef>
              <a:spcAft>
                <a:spcPts val="0"/>
              </a:spcAft>
              <a:buSzPts val="2100"/>
              <a:buNone/>
            </a:pPr>
            <a:r>
              <a:rPr lang="en-US" sz="6000">
                <a:solidFill>
                  <a:schemeClr val="lt1"/>
                </a:solidFill>
                <a:latin typeface="Quattrocento Sans"/>
                <a:ea typeface="Quattrocento Sans"/>
                <a:cs typeface="Quattrocento Sans"/>
                <a:sym typeface="Quattrocento Sans"/>
              </a:rPr>
              <a:t>QUESTIONS &amp; FEEDBACK</a:t>
            </a:r>
            <a:endParaRPr/>
          </a:p>
          <a:p>
            <a:pPr marL="609585" lvl="0" indent="-304791" algn="ctr" rtl="0">
              <a:lnSpc>
                <a:spcPct val="100000"/>
              </a:lnSpc>
              <a:spcBef>
                <a:spcPts val="0"/>
              </a:spcBef>
              <a:spcAft>
                <a:spcPts val="0"/>
              </a:spcAft>
              <a:buSzPts val="2100"/>
              <a:buNone/>
            </a:pPr>
            <a:endParaRPr sz="6000">
              <a:solidFill>
                <a:schemeClr val="lt1"/>
              </a:solidFill>
              <a:latin typeface="Quattrocento Sans"/>
              <a:ea typeface="Quattrocento Sans"/>
              <a:cs typeface="Quattrocento Sans"/>
              <a:sym typeface="Quattrocento Sans"/>
            </a:endParaRPr>
          </a:p>
          <a:p>
            <a:pPr marL="609585" lvl="0" indent="-304791" algn="ctr" rtl="0">
              <a:lnSpc>
                <a:spcPct val="100000"/>
              </a:lnSpc>
              <a:spcBef>
                <a:spcPts val="0"/>
              </a:spcBef>
              <a:spcAft>
                <a:spcPts val="0"/>
              </a:spcAft>
              <a:buSzPts val="2100"/>
              <a:buNone/>
            </a:pPr>
            <a:r>
              <a:rPr lang="en-US" sz="6000">
                <a:solidFill>
                  <a:schemeClr val="lt1"/>
                </a:solidFill>
                <a:latin typeface="Quattrocento Sans"/>
                <a:ea typeface="Quattrocento Sans"/>
                <a:cs typeface="Quattrocento Sans"/>
                <a:sym typeface="Quattrocento Sans"/>
              </a:rPr>
              <a:t>BEST PRACTICES + TIPS FROM THE AUDIENCE</a:t>
            </a:r>
            <a:endParaRPr/>
          </a:p>
        </p:txBody>
      </p:sp>
      <p:sp>
        <p:nvSpPr>
          <p:cNvPr id="300" name="Google Shape;300;p20"/>
          <p:cNvSpPr/>
          <p:nvPr/>
        </p:nvSpPr>
        <p:spPr>
          <a:xfrm>
            <a:off x="-1714500" y="4796852"/>
            <a:ext cx="15151100" cy="2139638"/>
          </a:xfrm>
          <a:custGeom>
            <a:avLst/>
            <a:gdLst/>
            <a:ahLst/>
            <a:cxnLst/>
            <a:rect l="l" t="t" r="r" b="b"/>
            <a:pathLst>
              <a:path w="12763500" h="5905500" extrusionOk="0">
                <a:moveTo>
                  <a:pt x="0" y="5905500"/>
                </a:moveTo>
                <a:cubicBezTo>
                  <a:pt x="1311275" y="4156075"/>
                  <a:pt x="2622550" y="2406650"/>
                  <a:pt x="3886200" y="2362200"/>
                </a:cubicBezTo>
                <a:cubicBezTo>
                  <a:pt x="5149850" y="2317750"/>
                  <a:pt x="6102350" y="6032500"/>
                  <a:pt x="7581900" y="5638800"/>
                </a:cubicBezTo>
                <a:cubicBezTo>
                  <a:pt x="9061450" y="5245100"/>
                  <a:pt x="11785600" y="804333"/>
                  <a:pt x="12763500" y="0"/>
                </a:cubicBezTo>
              </a:path>
            </a:pathLst>
          </a:cu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01" name="Google Shape;301;p20"/>
          <p:cNvSpPr/>
          <p:nvPr/>
        </p:nvSpPr>
        <p:spPr>
          <a:xfrm>
            <a:off x="-1562100" y="5205630"/>
            <a:ext cx="15151100" cy="1819760"/>
          </a:xfrm>
          <a:custGeom>
            <a:avLst/>
            <a:gdLst/>
            <a:ahLst/>
            <a:cxnLst/>
            <a:rect l="l" t="t" r="r" b="b"/>
            <a:pathLst>
              <a:path w="12763500" h="5905500" extrusionOk="0">
                <a:moveTo>
                  <a:pt x="0" y="5905500"/>
                </a:moveTo>
                <a:cubicBezTo>
                  <a:pt x="1311275" y="4156075"/>
                  <a:pt x="2622550" y="2406650"/>
                  <a:pt x="3886200" y="2362200"/>
                </a:cubicBezTo>
                <a:cubicBezTo>
                  <a:pt x="5149850" y="2317750"/>
                  <a:pt x="6102350" y="6032500"/>
                  <a:pt x="7581900" y="5638800"/>
                </a:cubicBezTo>
                <a:cubicBezTo>
                  <a:pt x="9061450" y="5245100"/>
                  <a:pt x="11785600" y="804333"/>
                  <a:pt x="12763500" y="0"/>
                </a:cubicBezTo>
              </a:path>
            </a:pathLst>
          </a:custGeom>
          <a:noFill/>
          <a:ln w="2857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223940-B517-4C3E-901D-5D5B101A9063}"/>
              </a:ext>
            </a:extLst>
          </p:cNvPr>
          <p:cNvSpPr>
            <a:spLocks noGrp="1"/>
          </p:cNvSpPr>
          <p:nvPr>
            <p:ph type="ctrTitle"/>
          </p:nvPr>
        </p:nvSpPr>
        <p:spPr>
          <a:xfrm>
            <a:off x="1524000" y="180622"/>
            <a:ext cx="9144000" cy="642585"/>
          </a:xfrm>
        </p:spPr>
        <p:txBody>
          <a:bodyPr>
            <a:normAutofit/>
          </a:bodyPr>
          <a:lstStyle/>
          <a:p>
            <a:r>
              <a:rPr lang="en-US" sz="4000" dirty="0"/>
              <a:t>Poll Everywhere Audience Responses:</a:t>
            </a:r>
          </a:p>
        </p:txBody>
      </p:sp>
      <p:sp>
        <p:nvSpPr>
          <p:cNvPr id="6" name="Subtitle 5">
            <a:extLst>
              <a:ext uri="{FF2B5EF4-FFF2-40B4-BE49-F238E27FC236}">
                <a16:creationId xmlns:a16="http://schemas.microsoft.com/office/drawing/2014/main" id="{0B8BB6B6-8DBA-4C27-98DC-ED6AE2DD164C}"/>
              </a:ext>
            </a:extLst>
          </p:cNvPr>
          <p:cNvSpPr>
            <a:spLocks noGrp="1"/>
          </p:cNvSpPr>
          <p:nvPr>
            <p:ph type="subTitle" idx="1"/>
          </p:nvPr>
        </p:nvSpPr>
        <p:spPr>
          <a:xfrm>
            <a:off x="208344" y="939860"/>
            <a:ext cx="11806178" cy="5737517"/>
          </a:xfrm>
        </p:spPr>
        <p:txBody>
          <a:bodyPr/>
          <a:lstStyle/>
          <a:p>
            <a:pPr marL="342900" indent="-342900" algn="l">
              <a:buFont typeface="Arial" panose="020B0604020202020204" pitchFamily="34" charset="0"/>
              <a:buChar char="•"/>
            </a:pPr>
            <a:r>
              <a:rPr lang="en-US" sz="1800" dirty="0"/>
              <a:t>Asking students what they are expert in and how they became an expert in that skill/topic, asking them to share a resource</a:t>
            </a:r>
          </a:p>
          <a:p>
            <a:pPr marL="342900" indent="-342900" algn="l">
              <a:buFont typeface="Arial" panose="020B0604020202020204" pitchFamily="34" charset="0"/>
              <a:buChar char="•"/>
            </a:pPr>
            <a:r>
              <a:rPr lang="en-US" sz="1800" dirty="0"/>
              <a:t>I introduce authority when I talk about social justice concepts involved with cataloging and search terms.</a:t>
            </a:r>
          </a:p>
          <a:p>
            <a:pPr marL="342900" indent="-342900" algn="l">
              <a:buFont typeface="Arial" panose="020B0604020202020204" pitchFamily="34" charset="0"/>
              <a:buChar char="•"/>
            </a:pPr>
            <a:r>
              <a:rPr lang="en-US" sz="1800" dirty="0"/>
              <a:t>"cinnamon roll" example - if I want to make cinnamon rolls, where do I look for a recipe? Scholarly journal NOT necessary/most authority on the topic. Mom, recipe video/website, or cookbook are best/good authority for this information need.</a:t>
            </a:r>
          </a:p>
          <a:p>
            <a:pPr marL="342900" indent="-342900" algn="l">
              <a:buFont typeface="Arial" panose="020B0604020202020204" pitchFamily="34" charset="0"/>
              <a:buChar char="•"/>
            </a:pPr>
            <a:r>
              <a:rPr lang="en-US" sz="1800" dirty="0"/>
              <a:t>Evaluate different kinds of search results we get if we search for same topic but using different terms, based on different perspectives. Example, results on GMOs for search terms that new parents vs farmers vs environmental activists might use.</a:t>
            </a:r>
          </a:p>
          <a:p>
            <a:pPr marL="342900" indent="-342900" algn="l">
              <a:buFont typeface="Arial" panose="020B0604020202020204" pitchFamily="34" charset="0"/>
              <a:buChar char="•"/>
            </a:pPr>
            <a:r>
              <a:rPr lang="en-US" sz="1800" dirty="0"/>
              <a:t>I don't use </a:t>
            </a:r>
            <a:r>
              <a:rPr lang="en-US" sz="1800" dirty="0" err="1"/>
              <a:t>craap</a:t>
            </a:r>
            <a:r>
              <a:rPr lang="en-US" sz="1800" dirty="0"/>
              <a:t> or sift, I use the 4 elements of an APA citation - author, date, title/content, and source. I have them find those (they need them for the citation) AND use those to evaluate the quality of the item and it's usefulness to them.</a:t>
            </a:r>
          </a:p>
          <a:p>
            <a:pPr marL="342900" indent="-342900" algn="l">
              <a:buFont typeface="Arial" panose="020B0604020202020204" pitchFamily="34" charset="0"/>
              <a:buChar char="•"/>
            </a:pPr>
            <a:r>
              <a:rPr lang="en-US" sz="1800" dirty="0"/>
              <a:t>I work with health care and social work, so we have to balance traditional research sources with the lived experiences of clients. We do a lot of discussions, more focused on teasing out the value of different perspectives.</a:t>
            </a:r>
          </a:p>
          <a:p>
            <a:pPr marL="342900" indent="-342900" algn="l">
              <a:buFont typeface="Arial" panose="020B0604020202020204" pitchFamily="34" charset="0"/>
              <a:buChar char="•"/>
            </a:pPr>
            <a:r>
              <a:rPr lang="en-US" sz="1800" dirty="0"/>
              <a:t>Activity which requires them to Google the author and site before evaluating the source itself (based on SIFT method)</a:t>
            </a:r>
          </a:p>
          <a:p>
            <a:pPr marL="342900" indent="-342900" algn="l">
              <a:buFont typeface="Arial" panose="020B0604020202020204" pitchFamily="34" charset="0"/>
              <a:buChar char="•"/>
            </a:pPr>
            <a:r>
              <a:rPr lang="en-US" sz="1800" dirty="0"/>
              <a:t>Use journalism photos to discuss elements contributing to authority</a:t>
            </a:r>
          </a:p>
          <a:p>
            <a:pPr marL="342900" indent="-342900" algn="l">
              <a:buFont typeface="Arial" panose="020B0604020202020204" pitchFamily="34" charset="0"/>
              <a:buChar char="•"/>
            </a:pPr>
            <a:r>
              <a:rPr lang="en-US" sz="1800" dirty="0"/>
              <a:t>I've used social media examples around nutrition and wellness.</a:t>
            </a:r>
          </a:p>
          <a:p>
            <a:pPr algn="l"/>
            <a:endParaRPr lang="en-US" sz="800" dirty="0"/>
          </a:p>
        </p:txBody>
      </p:sp>
    </p:spTree>
    <p:extLst>
      <p:ext uri="{BB962C8B-B14F-4D97-AF65-F5344CB8AC3E}">
        <p14:creationId xmlns:p14="http://schemas.microsoft.com/office/powerpoint/2010/main" val="637147287"/>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223940-B517-4C3E-901D-5D5B101A9063}"/>
              </a:ext>
            </a:extLst>
          </p:cNvPr>
          <p:cNvSpPr>
            <a:spLocks noGrp="1"/>
          </p:cNvSpPr>
          <p:nvPr>
            <p:ph type="ctrTitle"/>
          </p:nvPr>
        </p:nvSpPr>
        <p:spPr>
          <a:xfrm>
            <a:off x="1524000" y="180622"/>
            <a:ext cx="9144000" cy="642585"/>
          </a:xfrm>
        </p:spPr>
        <p:txBody>
          <a:bodyPr>
            <a:normAutofit/>
          </a:bodyPr>
          <a:lstStyle/>
          <a:p>
            <a:r>
              <a:rPr lang="en-US" sz="4000" dirty="0"/>
              <a:t>Poll Everywhere Audience Responses:</a:t>
            </a:r>
          </a:p>
        </p:txBody>
      </p:sp>
      <p:sp>
        <p:nvSpPr>
          <p:cNvPr id="6" name="Subtitle 5">
            <a:extLst>
              <a:ext uri="{FF2B5EF4-FFF2-40B4-BE49-F238E27FC236}">
                <a16:creationId xmlns:a16="http://schemas.microsoft.com/office/drawing/2014/main" id="{0B8BB6B6-8DBA-4C27-98DC-ED6AE2DD164C}"/>
              </a:ext>
            </a:extLst>
          </p:cNvPr>
          <p:cNvSpPr>
            <a:spLocks noGrp="1"/>
          </p:cNvSpPr>
          <p:nvPr>
            <p:ph type="subTitle" idx="1"/>
          </p:nvPr>
        </p:nvSpPr>
        <p:spPr>
          <a:xfrm>
            <a:off x="208344" y="939860"/>
            <a:ext cx="11806178" cy="5737517"/>
          </a:xfrm>
        </p:spPr>
        <p:txBody>
          <a:bodyPr/>
          <a:lstStyle/>
          <a:p>
            <a:pPr marL="342900" indent="-342900" algn="l">
              <a:buFont typeface="Arial" panose="020B0604020202020204" pitchFamily="34" charset="0"/>
              <a:buChar char="•"/>
            </a:pPr>
            <a:r>
              <a:rPr lang="en-US" sz="1800" dirty="0"/>
              <a:t>Challenge the idea that only published "professionals" with lots of citations can be cited or trusted</a:t>
            </a:r>
          </a:p>
          <a:p>
            <a:pPr marL="342900" indent="-342900" algn="l">
              <a:buFont typeface="Arial" panose="020B0604020202020204" pitchFamily="34" charset="0"/>
              <a:buChar char="•"/>
            </a:pPr>
            <a:r>
              <a:rPr lang="en-US" sz="1800" dirty="0"/>
              <a:t>Look at an author's qualifications/institutional affiliation</a:t>
            </a:r>
          </a:p>
          <a:p>
            <a:pPr marL="342900" indent="-342900" algn="l">
              <a:buFont typeface="Arial" panose="020B0604020202020204" pitchFamily="34" charset="0"/>
              <a:buChar char="•"/>
            </a:pPr>
            <a:r>
              <a:rPr lang="en-US" sz="1800" dirty="0"/>
              <a:t>We talk about </a:t>
            </a:r>
            <a:r>
              <a:rPr lang="en-US" sz="1800" dirty="0" err="1"/>
              <a:t>about</a:t>
            </a:r>
            <a:r>
              <a:rPr lang="en-US" sz="1800" dirty="0"/>
              <a:t> evaluating the "content" independent of the "container" (book, podcast, </a:t>
            </a:r>
            <a:r>
              <a:rPr lang="en-US" sz="1800" dirty="0" err="1"/>
              <a:t>instagram</a:t>
            </a:r>
            <a:r>
              <a:rPr lang="en-US" sz="1800" dirty="0"/>
              <a:t> post, etc.)</a:t>
            </a:r>
          </a:p>
          <a:p>
            <a:pPr marL="342900" indent="-342900" algn="l">
              <a:buFont typeface="Arial" panose="020B0604020202020204" pitchFamily="34" charset="0"/>
              <a:buChar char="•"/>
            </a:pPr>
            <a:r>
              <a:rPr lang="en-US" sz="1800" dirty="0"/>
              <a:t>It depends on what I'm going for. SIFT/lateral reading for everyday contexts, but a more rhetorical approach for academic contexts. I also like to balance "authority" against "process".</a:t>
            </a:r>
          </a:p>
          <a:p>
            <a:pPr marL="342900" indent="-342900" algn="l">
              <a:buFont typeface="Arial" panose="020B0604020202020204" pitchFamily="34" charset="0"/>
              <a:buChar char="•"/>
            </a:pPr>
            <a:r>
              <a:rPr lang="en-US" sz="1800" dirty="0"/>
              <a:t>An activity I like, comparing a blog post and scholarly article on a similar topic and by the same author. Good for getting at the nuance of authority.</a:t>
            </a:r>
          </a:p>
          <a:p>
            <a:pPr marL="342900" indent="-342900" algn="l">
              <a:buFont typeface="Arial" panose="020B0604020202020204" pitchFamily="34" charset="0"/>
              <a:buChar char="•"/>
            </a:pPr>
            <a:r>
              <a:rPr lang="en-US" sz="1800" dirty="0"/>
              <a:t>Connect the "scholarly" and lived experience as different types of expertise.</a:t>
            </a:r>
          </a:p>
          <a:p>
            <a:pPr marL="342900" indent="-342900" algn="l">
              <a:buFont typeface="Arial" panose="020B0604020202020204" pitchFamily="34" charset="0"/>
              <a:buChar char="•"/>
            </a:pPr>
            <a:r>
              <a:rPr lang="en-US" sz="1800" dirty="0"/>
              <a:t>SIFT framework</a:t>
            </a:r>
          </a:p>
          <a:p>
            <a:pPr marL="342900" indent="-342900" algn="l">
              <a:buFont typeface="Arial" panose="020B0604020202020204" pitchFamily="34" charset="0"/>
              <a:buChar char="•"/>
            </a:pPr>
            <a:r>
              <a:rPr lang="en-US" sz="1800" dirty="0"/>
              <a:t>Compare original research, newspaper article about the research, and tweet about same topic. Talk about when each would be most useful.</a:t>
            </a:r>
          </a:p>
          <a:p>
            <a:pPr marL="342900" indent="-342900" algn="l">
              <a:buFont typeface="Arial" panose="020B0604020202020204" pitchFamily="34" charset="0"/>
              <a:buChar char="•"/>
            </a:pPr>
            <a:r>
              <a:rPr lang="en-US" sz="1800" dirty="0"/>
              <a:t>Everyday scenarios and cat memes</a:t>
            </a:r>
          </a:p>
          <a:p>
            <a:pPr marL="342900" indent="-342900" algn="l">
              <a:buFont typeface="Arial" panose="020B0604020202020204" pitchFamily="34" charset="0"/>
              <a:buChar char="•"/>
            </a:pPr>
            <a:r>
              <a:rPr lang="en-US" sz="1800" dirty="0"/>
              <a:t>ask students what makes someone an "expert" and then discuss what are some barriers to becoming an expert and are there excluded/included voices because of those barriers</a:t>
            </a:r>
          </a:p>
          <a:p>
            <a:pPr marL="342900" indent="-342900" algn="l">
              <a:buFont typeface="Arial" panose="020B0604020202020204" pitchFamily="34" charset="0"/>
              <a:buChar char="•"/>
            </a:pPr>
            <a:r>
              <a:rPr lang="en-US" sz="1800" dirty="0"/>
              <a:t>Have them explore their own expertise.</a:t>
            </a:r>
          </a:p>
          <a:p>
            <a:pPr marL="342900" indent="-342900" algn="l">
              <a:buFont typeface="Arial" panose="020B0604020202020204" pitchFamily="34" charset="0"/>
              <a:buChar char="•"/>
            </a:pPr>
            <a:endParaRPr lang="en-US" sz="800" dirty="0"/>
          </a:p>
        </p:txBody>
      </p:sp>
    </p:spTree>
    <p:extLst>
      <p:ext uri="{BB962C8B-B14F-4D97-AF65-F5344CB8AC3E}">
        <p14:creationId xmlns:p14="http://schemas.microsoft.com/office/powerpoint/2010/main" val="2644394065"/>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2"/>
          <p:cNvSpPr txBox="1">
            <a:spLocks noGrp="1"/>
          </p:cNvSpPr>
          <p:nvPr>
            <p:ph type="title"/>
          </p:nvPr>
        </p:nvSpPr>
        <p:spPr>
          <a:xfrm>
            <a:off x="6776858" y="2515196"/>
            <a:ext cx="4581516" cy="8288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rgbClr val="FFFFFF"/>
              </a:buClr>
              <a:buSzPts val="2500"/>
              <a:buFont typeface="Playfair Display"/>
              <a:buNone/>
            </a:pPr>
            <a:r>
              <a:rPr lang="en-US">
                <a:latin typeface="Quattrocento Sans"/>
                <a:ea typeface="Quattrocento Sans"/>
                <a:cs typeface="Quattrocento Sans"/>
                <a:sym typeface="Quattrocento Sans"/>
              </a:rPr>
              <a:t>THANK YOU.</a:t>
            </a:r>
            <a:endParaRPr/>
          </a:p>
        </p:txBody>
      </p:sp>
      <p:sp>
        <p:nvSpPr>
          <p:cNvPr id="314" name="Google Shape;314;p22"/>
          <p:cNvSpPr txBox="1">
            <a:spLocks noGrp="1"/>
          </p:cNvSpPr>
          <p:nvPr>
            <p:ph type="subTitle" idx="1"/>
          </p:nvPr>
        </p:nvSpPr>
        <p:spPr>
          <a:xfrm>
            <a:off x="6968798" y="3429000"/>
            <a:ext cx="4790063" cy="2623712"/>
          </a:xfrm>
          <a:prstGeom prst="rect">
            <a:avLst/>
          </a:prstGeom>
          <a:noFill/>
          <a:ln>
            <a:noFill/>
          </a:ln>
        </p:spPr>
        <p:txBody>
          <a:bodyPr spcFirstLastPara="1" wrap="square" lIns="91425" tIns="91425" rIns="91425" bIns="91425" anchor="t" anchorCtr="0">
            <a:noAutofit/>
          </a:bodyPr>
          <a:lstStyle/>
          <a:p>
            <a:pPr marL="228600" lvl="0" indent="-228600" algn="l" rtl="0">
              <a:lnSpc>
                <a:spcPct val="100000"/>
              </a:lnSpc>
              <a:spcBef>
                <a:spcPts val="0"/>
              </a:spcBef>
              <a:spcAft>
                <a:spcPts val="0"/>
              </a:spcAft>
              <a:buClr>
                <a:srgbClr val="FFFFFF"/>
              </a:buClr>
              <a:buSzPts val="1400"/>
              <a:buFont typeface="Montserrat"/>
              <a:buNone/>
            </a:pPr>
            <a:r>
              <a:rPr lang="en-US" sz="2400" dirty="0">
                <a:latin typeface="Quattrocento Sans"/>
                <a:ea typeface="Quattrocento Sans"/>
                <a:cs typeface="Quattrocento Sans"/>
                <a:sym typeface="Quattrocento Sans"/>
              </a:rPr>
              <a:t>Camille Abdeljawad</a:t>
            </a:r>
            <a:endParaRPr dirty="0"/>
          </a:p>
          <a:p>
            <a:pPr marL="228600" lvl="0" indent="-228600" algn="l" rtl="0">
              <a:lnSpc>
                <a:spcPct val="100000"/>
              </a:lnSpc>
              <a:spcBef>
                <a:spcPts val="0"/>
              </a:spcBef>
              <a:spcAft>
                <a:spcPts val="0"/>
              </a:spcAft>
              <a:buClr>
                <a:srgbClr val="FFFFFF"/>
              </a:buClr>
              <a:buSzPts val="1400"/>
              <a:buFont typeface="Montserrat"/>
              <a:buNone/>
            </a:pPr>
            <a:r>
              <a:rPr lang="en-US" sz="2400" dirty="0">
                <a:latin typeface="Quattrocento Sans"/>
                <a:ea typeface="Quattrocento Sans"/>
                <a:cs typeface="Quattrocento Sans"/>
                <a:sym typeface="Quattrocento Sans"/>
              </a:rPr>
              <a:t>Park University</a:t>
            </a:r>
            <a:endParaRPr dirty="0"/>
          </a:p>
          <a:p>
            <a:pPr marL="228600" lvl="0" indent="-228600" algn="l" rtl="0">
              <a:lnSpc>
                <a:spcPct val="100000"/>
              </a:lnSpc>
              <a:spcBef>
                <a:spcPts val="0"/>
              </a:spcBef>
              <a:spcAft>
                <a:spcPts val="0"/>
              </a:spcAft>
              <a:buClr>
                <a:srgbClr val="FFFFFF"/>
              </a:buClr>
              <a:buSzPts val="1400"/>
              <a:buFont typeface="Montserrat"/>
              <a:buNone/>
            </a:pPr>
            <a:endParaRPr sz="2400" dirty="0">
              <a:latin typeface="Quattrocento Sans"/>
              <a:ea typeface="Quattrocento Sans"/>
              <a:cs typeface="Quattrocento Sans"/>
              <a:sym typeface="Quattrocento Sans"/>
            </a:endParaRPr>
          </a:p>
          <a:p>
            <a:pPr marL="228600" lvl="0" indent="-228600" algn="l" rtl="0">
              <a:lnSpc>
                <a:spcPct val="100000"/>
              </a:lnSpc>
              <a:spcBef>
                <a:spcPts val="0"/>
              </a:spcBef>
              <a:spcAft>
                <a:spcPts val="0"/>
              </a:spcAft>
              <a:buClr>
                <a:srgbClr val="FFFFFF"/>
              </a:buClr>
              <a:buSzPts val="1400"/>
              <a:buFont typeface="Montserrat"/>
              <a:buNone/>
            </a:pPr>
            <a:r>
              <a:rPr lang="en-US" sz="2000" dirty="0">
                <a:latin typeface="Quattrocento Sans"/>
                <a:ea typeface="Quattrocento Sans"/>
                <a:cs typeface="Quattrocento Sans"/>
                <a:sym typeface="Quattrocento Sans"/>
              </a:rPr>
              <a:t>E: camille.abdeljawad@park.edu</a:t>
            </a:r>
            <a:endParaRPr dirty="0"/>
          </a:p>
          <a:p>
            <a:pPr marL="228600" lvl="0" indent="-228600" algn="l" rtl="0">
              <a:lnSpc>
                <a:spcPct val="100000"/>
              </a:lnSpc>
              <a:spcBef>
                <a:spcPts val="0"/>
              </a:spcBef>
              <a:spcAft>
                <a:spcPts val="0"/>
              </a:spcAft>
              <a:buClr>
                <a:srgbClr val="FFFFFF"/>
              </a:buClr>
              <a:buSzPts val="1400"/>
              <a:buFont typeface="Montserrat"/>
              <a:buNone/>
            </a:pPr>
            <a:r>
              <a:rPr lang="en-US" sz="2000" dirty="0">
                <a:latin typeface="Quattrocento Sans"/>
                <a:ea typeface="Quattrocento Sans"/>
                <a:cs typeface="Quattrocento Sans"/>
                <a:sym typeface="Quattrocento Sans"/>
              </a:rPr>
              <a:t>P: 816-584-6282</a:t>
            </a:r>
            <a:endParaRPr dirty="0"/>
          </a:p>
          <a:p>
            <a:pPr marL="228600" lvl="0" indent="-228600" algn="l" rtl="0">
              <a:lnSpc>
                <a:spcPct val="100000"/>
              </a:lnSpc>
              <a:spcBef>
                <a:spcPts val="0"/>
              </a:spcBef>
              <a:spcAft>
                <a:spcPts val="0"/>
              </a:spcAft>
              <a:buClr>
                <a:srgbClr val="FFFFFF"/>
              </a:buClr>
              <a:buSzPts val="1400"/>
              <a:buFont typeface="Montserrat"/>
              <a:buNone/>
            </a:pPr>
            <a:endParaRPr sz="2400" dirty="0">
              <a:latin typeface="Quattrocento Sans"/>
              <a:ea typeface="Quattrocento Sans"/>
              <a:cs typeface="Quattrocento Sans"/>
              <a:sym typeface="Quattrocento Sans"/>
            </a:endParaRPr>
          </a:p>
          <a:p>
            <a:pPr marL="0" lvl="0" indent="0" algn="l" rtl="0">
              <a:lnSpc>
                <a:spcPct val="100000"/>
              </a:lnSpc>
              <a:spcBef>
                <a:spcPts val="0"/>
              </a:spcBef>
              <a:spcAft>
                <a:spcPts val="0"/>
              </a:spcAft>
              <a:buSzPts val="1400"/>
              <a:buNone/>
            </a:pPr>
            <a:r>
              <a:rPr lang="en-US" sz="1800" i="1" dirty="0">
                <a:latin typeface="Quattrocento Sans"/>
                <a:ea typeface="Quattrocento Sans"/>
                <a:cs typeface="Quattrocento Sans"/>
                <a:sym typeface="Quattrocento Sans"/>
              </a:rPr>
              <a:t>Reach out with questions or if you’re interested in collaborating on further projects!</a:t>
            </a:r>
            <a:endParaRPr dirty="0"/>
          </a:p>
          <a:p>
            <a:pPr marL="228600" lvl="0" indent="-228600" algn="l" rtl="0">
              <a:lnSpc>
                <a:spcPct val="100000"/>
              </a:lnSpc>
              <a:spcBef>
                <a:spcPts val="0"/>
              </a:spcBef>
              <a:spcAft>
                <a:spcPts val="0"/>
              </a:spcAft>
              <a:buClr>
                <a:srgbClr val="FFFFFF"/>
              </a:buClr>
              <a:buSzPts val="1400"/>
              <a:buFont typeface="Montserrat"/>
              <a:buNone/>
            </a:pPr>
            <a:endParaRPr dirty="0"/>
          </a:p>
          <a:p>
            <a:pPr marL="228600" lvl="0" indent="-228600" algn="l" rtl="0">
              <a:lnSpc>
                <a:spcPct val="100000"/>
              </a:lnSpc>
              <a:spcBef>
                <a:spcPts val="0"/>
              </a:spcBef>
              <a:spcAft>
                <a:spcPts val="0"/>
              </a:spcAft>
              <a:buClr>
                <a:srgbClr val="FFFFFF"/>
              </a:buClr>
              <a:buSzPts val="1400"/>
              <a:buFont typeface="Montserrat"/>
              <a:buNone/>
            </a:pPr>
            <a:endParaRPr dirty="0"/>
          </a:p>
          <a:p>
            <a:pPr marL="228600" lvl="0" indent="-228600" algn="l" rtl="0">
              <a:lnSpc>
                <a:spcPct val="100000"/>
              </a:lnSpc>
              <a:spcBef>
                <a:spcPts val="0"/>
              </a:spcBef>
              <a:spcAft>
                <a:spcPts val="0"/>
              </a:spcAft>
              <a:buClr>
                <a:srgbClr val="FFFFFF"/>
              </a:buClr>
              <a:buSzPts val="1400"/>
              <a:buFont typeface="Montserrat"/>
              <a:buNone/>
            </a:pPr>
            <a:endParaRPr dirty="0"/>
          </a:p>
        </p:txBody>
      </p:sp>
      <p:pic>
        <p:nvPicPr>
          <p:cNvPr id="315" name="Google Shape;315;p22"/>
          <p:cNvPicPr preferRelativeResize="0"/>
          <p:nvPr/>
        </p:nvPicPr>
        <p:blipFill rotWithShape="1">
          <a:blip r:embed="rId3">
            <a:alphaModFix/>
          </a:blip>
          <a:srcRect/>
          <a:stretch/>
        </p:blipFill>
        <p:spPr>
          <a:xfrm>
            <a:off x="0" y="1430869"/>
            <a:ext cx="6096001" cy="3996266"/>
          </a:xfrm>
          <a:prstGeom prst="rect">
            <a:avLst/>
          </a:prstGeom>
          <a:noFill/>
          <a:ln>
            <a:noFill/>
          </a:ln>
        </p:spPr>
      </p:pic>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2"/>
          <p:cNvSpPr txBox="1">
            <a:spLocks noGrp="1"/>
          </p:cNvSpPr>
          <p:nvPr>
            <p:ph type="title"/>
          </p:nvPr>
        </p:nvSpPr>
        <p:spPr>
          <a:xfrm>
            <a:off x="371274" y="914400"/>
            <a:ext cx="11174700" cy="903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Quattrocento Sans"/>
              <a:buNone/>
            </a:pPr>
            <a:r>
              <a:rPr lang="en-US">
                <a:solidFill>
                  <a:schemeClr val="dk2"/>
                </a:solidFill>
              </a:rPr>
              <a:t>INITIAL INTEREST + RESEARCH FOCUS</a:t>
            </a:r>
            <a:endParaRPr>
              <a:solidFill>
                <a:schemeClr val="dk2"/>
              </a:solidFill>
            </a:endParaRPr>
          </a:p>
        </p:txBody>
      </p:sp>
      <p:sp>
        <p:nvSpPr>
          <p:cNvPr id="137" name="Google Shape;137;p2"/>
          <p:cNvSpPr txBox="1">
            <a:spLocks noGrp="1"/>
          </p:cNvSpPr>
          <p:nvPr>
            <p:ph type="body" idx="3"/>
          </p:nvPr>
        </p:nvSpPr>
        <p:spPr>
          <a:xfrm>
            <a:off x="457199" y="1984248"/>
            <a:ext cx="10729914" cy="3055586"/>
          </a:xfrm>
          <a:prstGeom prst="rect">
            <a:avLst/>
          </a:prstGeom>
          <a:noFill/>
          <a:ln>
            <a:noFill/>
          </a:ln>
        </p:spPr>
        <p:txBody>
          <a:bodyPr spcFirstLastPara="1" wrap="square" lIns="0" tIns="45700" rIns="91425" bIns="45700" anchor="t" anchorCtr="0">
            <a:noAutofit/>
          </a:bodyPr>
          <a:lstStyle/>
          <a:p>
            <a:pPr marL="0" lvl="0" indent="0" algn="l" rtl="0">
              <a:lnSpc>
                <a:spcPct val="150000"/>
              </a:lnSpc>
              <a:spcBef>
                <a:spcPts val="0"/>
              </a:spcBef>
              <a:spcAft>
                <a:spcPts val="0"/>
              </a:spcAft>
              <a:buClr>
                <a:schemeClr val="lt1"/>
              </a:buClr>
              <a:buSzPts val="2400"/>
              <a:buNone/>
            </a:pPr>
            <a:r>
              <a:rPr lang="en-US" sz="2400" b="0" i="1">
                <a:latin typeface="Quattrocento Sans"/>
                <a:ea typeface="Quattrocento Sans"/>
                <a:cs typeface="Quattrocento Sans"/>
                <a:sym typeface="Quattrocento Sans"/>
              </a:rPr>
              <a:t>Information Literacy for </a:t>
            </a:r>
            <a:r>
              <a:rPr lang="en-US" sz="2400" b="0" i="1"/>
              <a:t>Lifelong</a:t>
            </a:r>
            <a:r>
              <a:rPr lang="en-US" sz="2400" b="0" i="1">
                <a:latin typeface="Quattrocento Sans"/>
                <a:ea typeface="Quattrocento Sans"/>
                <a:cs typeface="Quattrocento Sans"/>
                <a:sym typeface="Quattrocento Sans"/>
              </a:rPr>
              <a:t> Success</a:t>
            </a:r>
            <a:endParaRPr/>
          </a:p>
          <a:p>
            <a:pPr marL="400050" lvl="0" indent="-171450" algn="l" rtl="0">
              <a:lnSpc>
                <a:spcPct val="150000"/>
              </a:lnSpc>
              <a:spcBef>
                <a:spcPts val="0"/>
              </a:spcBef>
              <a:spcAft>
                <a:spcPts val="0"/>
              </a:spcAft>
              <a:buSzPts val="2400"/>
              <a:buFont typeface="Arial"/>
              <a:buChar char="●"/>
            </a:pPr>
            <a:r>
              <a:rPr lang="en-US" sz="2400" b="0">
                <a:latin typeface="Quattrocento Sans"/>
                <a:ea typeface="Quattrocento Sans"/>
                <a:cs typeface="Quattrocento Sans"/>
                <a:sym typeface="Quattrocento Sans"/>
              </a:rPr>
              <a:t>How do my students understand authority?</a:t>
            </a:r>
            <a:endParaRPr/>
          </a:p>
          <a:p>
            <a:pPr marL="400050" lvl="0" indent="-171450" algn="l" rtl="0">
              <a:lnSpc>
                <a:spcPct val="150000"/>
              </a:lnSpc>
              <a:spcBef>
                <a:spcPts val="0"/>
              </a:spcBef>
              <a:spcAft>
                <a:spcPts val="0"/>
              </a:spcAft>
              <a:buSzPts val="2400"/>
              <a:buFont typeface="Arial"/>
              <a:buChar char="●"/>
            </a:pPr>
            <a:r>
              <a:rPr lang="en-US" sz="2400" b="0">
                <a:latin typeface="Quattrocento Sans"/>
                <a:ea typeface="Quattrocento Sans"/>
                <a:cs typeface="Quattrocento Sans"/>
                <a:sym typeface="Quattrocento Sans"/>
              </a:rPr>
              <a:t>How do students apply their information literacy to their everyday lives?</a:t>
            </a:r>
            <a:endParaRPr/>
          </a:p>
          <a:p>
            <a:pPr marL="400050" lvl="0" indent="-171450" algn="l" rtl="0">
              <a:lnSpc>
                <a:spcPct val="150000"/>
              </a:lnSpc>
              <a:spcBef>
                <a:spcPts val="0"/>
              </a:spcBef>
              <a:spcAft>
                <a:spcPts val="0"/>
              </a:spcAft>
              <a:buSzPts val="2400"/>
              <a:buFont typeface="Arial"/>
              <a:buChar char="●"/>
            </a:pPr>
            <a:r>
              <a:rPr lang="en-US" sz="2400" b="0">
                <a:latin typeface="Quattrocento Sans"/>
                <a:ea typeface="Quattrocento Sans"/>
                <a:cs typeface="Quattrocento Sans"/>
                <a:sym typeface="Quattrocento Sans"/>
              </a:rPr>
              <a:t>How do we teach the ALA Frame “Authority is contextual and constructed”?</a:t>
            </a:r>
            <a:endParaRPr/>
          </a:p>
          <a:p>
            <a:pPr marL="400050" lvl="0" indent="-171450" algn="l" rtl="0">
              <a:lnSpc>
                <a:spcPct val="150000"/>
              </a:lnSpc>
              <a:spcBef>
                <a:spcPts val="0"/>
              </a:spcBef>
              <a:spcAft>
                <a:spcPts val="0"/>
              </a:spcAft>
              <a:buSzPts val="2400"/>
              <a:buFont typeface="Arial"/>
              <a:buChar char="●"/>
            </a:pPr>
            <a:r>
              <a:rPr lang="en-US" sz="2400" b="0">
                <a:latin typeface="Quattrocento Sans"/>
                <a:ea typeface="Quattrocento Sans"/>
                <a:cs typeface="Quattrocento Sans"/>
                <a:sym typeface="Quattrocento Sans"/>
              </a:rPr>
              <a:t>What previous research has been done?</a:t>
            </a:r>
            <a:endParaRPr/>
          </a:p>
        </p:txBody>
      </p:sp>
      <p:sp>
        <p:nvSpPr>
          <p:cNvPr id="138" name="Google Shape;138;p2"/>
          <p:cNvSpPr/>
          <p:nvPr/>
        </p:nvSpPr>
        <p:spPr>
          <a:xfrm rot="3968159">
            <a:off x="4579841" y="1693862"/>
            <a:ext cx="15151100" cy="5270500"/>
          </a:xfrm>
          <a:custGeom>
            <a:avLst/>
            <a:gdLst/>
            <a:ahLst/>
            <a:cxnLst/>
            <a:rect l="l" t="t" r="r" b="b"/>
            <a:pathLst>
              <a:path w="12763500" h="5905500" extrusionOk="0">
                <a:moveTo>
                  <a:pt x="0" y="5905500"/>
                </a:moveTo>
                <a:cubicBezTo>
                  <a:pt x="1311275" y="4156075"/>
                  <a:pt x="2622550" y="2406650"/>
                  <a:pt x="3886200" y="2362200"/>
                </a:cubicBezTo>
                <a:cubicBezTo>
                  <a:pt x="5149850" y="2317750"/>
                  <a:pt x="6102350" y="6032500"/>
                  <a:pt x="7581900" y="5638800"/>
                </a:cubicBezTo>
                <a:cubicBezTo>
                  <a:pt x="9061450" y="5245100"/>
                  <a:pt x="11785600" y="804333"/>
                  <a:pt x="12763500" y="0"/>
                </a:cubicBezTo>
              </a:path>
            </a:pathLst>
          </a:custGeom>
          <a:noFill/>
          <a:ln w="28575" cap="flat" cmpd="sng">
            <a:solidFill>
              <a:srgbClr val="AC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39" name="Google Shape;139;p2"/>
          <p:cNvSpPr/>
          <p:nvPr/>
        </p:nvSpPr>
        <p:spPr>
          <a:xfrm rot="3968159">
            <a:off x="4732241" y="2570708"/>
            <a:ext cx="15151100" cy="4482554"/>
          </a:xfrm>
          <a:custGeom>
            <a:avLst/>
            <a:gdLst/>
            <a:ahLst/>
            <a:cxnLst/>
            <a:rect l="l" t="t" r="r" b="b"/>
            <a:pathLst>
              <a:path w="12763500" h="5905500" extrusionOk="0">
                <a:moveTo>
                  <a:pt x="0" y="5905500"/>
                </a:moveTo>
                <a:cubicBezTo>
                  <a:pt x="1311275" y="4156075"/>
                  <a:pt x="2622550" y="2406650"/>
                  <a:pt x="3886200" y="2362200"/>
                </a:cubicBezTo>
                <a:cubicBezTo>
                  <a:pt x="5149850" y="2317750"/>
                  <a:pt x="6102350" y="6032500"/>
                  <a:pt x="7581900" y="5638800"/>
                </a:cubicBezTo>
                <a:cubicBezTo>
                  <a:pt x="9061450" y="5245100"/>
                  <a:pt x="11785600" y="804333"/>
                  <a:pt x="12763500" y="0"/>
                </a:cubicBezTo>
              </a:path>
            </a:pathLst>
          </a:custGeom>
          <a:no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40" name="Google Shape;140;p2"/>
          <p:cNvSpPr/>
          <p:nvPr/>
        </p:nvSpPr>
        <p:spPr>
          <a:xfrm>
            <a:off x="-85550" y="-143275"/>
            <a:ext cx="240600" cy="7293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
          <p:cNvSpPr txBox="1">
            <a:spLocks noGrp="1"/>
          </p:cNvSpPr>
          <p:nvPr>
            <p:ph type="title"/>
          </p:nvPr>
        </p:nvSpPr>
        <p:spPr>
          <a:xfrm>
            <a:off x="6952000" y="3922124"/>
            <a:ext cx="4350000" cy="8288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rgbClr val="FFFFFF"/>
              </a:buClr>
              <a:buSzPts val="2500"/>
              <a:buFont typeface="Playfair Display"/>
              <a:buNone/>
            </a:pPr>
            <a:r>
              <a:rPr lang="en-US">
                <a:solidFill>
                  <a:schemeClr val="lt1"/>
                </a:solidFill>
                <a:latin typeface="Quattrocento Sans"/>
                <a:ea typeface="Quattrocento Sans"/>
                <a:cs typeface="Quattrocento Sans"/>
                <a:sym typeface="Quattrocento Sans"/>
              </a:rPr>
              <a:t>RESEARCH</a:t>
            </a:r>
            <a:br>
              <a:rPr lang="en-US">
                <a:solidFill>
                  <a:schemeClr val="lt1"/>
                </a:solidFill>
                <a:latin typeface="Quattrocento Sans"/>
                <a:ea typeface="Quattrocento Sans"/>
                <a:cs typeface="Quattrocento Sans"/>
                <a:sym typeface="Quattrocento Sans"/>
              </a:rPr>
            </a:br>
            <a:r>
              <a:rPr lang="en-US">
                <a:solidFill>
                  <a:schemeClr val="lt1"/>
                </a:solidFill>
                <a:latin typeface="Quattrocento Sans"/>
                <a:ea typeface="Quattrocento Sans"/>
                <a:cs typeface="Quattrocento Sans"/>
                <a:sym typeface="Quattrocento Sans"/>
              </a:rPr>
              <a:t>STUDY</a:t>
            </a:r>
            <a:endParaRPr/>
          </a:p>
        </p:txBody>
      </p:sp>
      <p:sp>
        <p:nvSpPr>
          <p:cNvPr id="146" name="Google Shape;146;p3"/>
          <p:cNvSpPr txBox="1">
            <a:spLocks noGrp="1"/>
          </p:cNvSpPr>
          <p:nvPr>
            <p:ph type="subTitle" idx="1"/>
          </p:nvPr>
        </p:nvSpPr>
        <p:spPr>
          <a:xfrm>
            <a:off x="6988471" y="4733225"/>
            <a:ext cx="4350000" cy="11332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2133"/>
              </a:spcAft>
              <a:buClr>
                <a:schemeClr val="dk1"/>
              </a:buClr>
              <a:buSzPts val="1100"/>
              <a:buNone/>
            </a:pPr>
            <a:r>
              <a:rPr lang="en-US">
                <a:latin typeface="Quattrocento Sans"/>
                <a:ea typeface="Quattrocento Sans"/>
                <a:cs typeface="Quattrocento Sans"/>
                <a:sym typeface="Quattrocento Sans"/>
              </a:rPr>
              <a:t>Survey design &amp; administration</a:t>
            </a:r>
            <a:endParaRPr>
              <a:latin typeface="Quattrocento Sans"/>
              <a:ea typeface="Quattrocento Sans"/>
              <a:cs typeface="Quattrocento Sans"/>
              <a:sym typeface="Quattrocento Sans"/>
            </a:endParaRPr>
          </a:p>
        </p:txBody>
      </p:sp>
      <p:pic>
        <p:nvPicPr>
          <p:cNvPr id="147" name="Google Shape;147;p3"/>
          <p:cNvPicPr preferRelativeResize="0"/>
          <p:nvPr/>
        </p:nvPicPr>
        <p:blipFill rotWithShape="1">
          <a:blip r:embed="rId3">
            <a:alphaModFix/>
          </a:blip>
          <a:srcRect/>
          <a:stretch/>
        </p:blipFill>
        <p:spPr>
          <a:xfrm>
            <a:off x="890001" y="2011902"/>
            <a:ext cx="4313532" cy="2834196"/>
          </a:xfrm>
          <a:prstGeom prst="rect">
            <a:avLst/>
          </a:prstGeom>
          <a:noFill/>
          <a:ln>
            <a:noFill/>
          </a:ln>
        </p:spPr>
      </p:pic>
      <p:sp>
        <p:nvSpPr>
          <p:cNvPr id="148" name="Google Shape;148;p3"/>
          <p:cNvSpPr/>
          <p:nvPr/>
        </p:nvSpPr>
        <p:spPr>
          <a:xfrm>
            <a:off x="890002" y="2011902"/>
            <a:ext cx="4313529" cy="2834196"/>
          </a:xfrm>
          <a:prstGeom prst="rect">
            <a:avLst/>
          </a:prstGeom>
          <a:solidFill>
            <a:srgbClr val="161922">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Quattrocento Sans"/>
              <a:ea typeface="Quattrocento Sans"/>
              <a:cs typeface="Quattrocento Sans"/>
              <a:sym typeface="Quattrocento Sans"/>
            </a:endParaRPr>
          </a:p>
        </p:txBody>
      </p:sp>
      <p:sp>
        <p:nvSpPr>
          <p:cNvPr id="149" name="Google Shape;149;p3"/>
          <p:cNvSpPr/>
          <p:nvPr/>
        </p:nvSpPr>
        <p:spPr>
          <a:xfrm rot="10800000">
            <a:off x="-1831180" y="-119409"/>
            <a:ext cx="14633499" cy="3391021"/>
          </a:xfrm>
          <a:custGeom>
            <a:avLst/>
            <a:gdLst/>
            <a:ahLst/>
            <a:cxnLst/>
            <a:rect l="l" t="t" r="r" b="b"/>
            <a:pathLst>
              <a:path w="2552700" h="1686589" extrusionOk="0">
                <a:moveTo>
                  <a:pt x="0" y="0"/>
                </a:moveTo>
                <a:cubicBezTo>
                  <a:pt x="339725" y="823912"/>
                  <a:pt x="679450" y="1647825"/>
                  <a:pt x="1104900" y="1685925"/>
                </a:cubicBezTo>
                <a:cubicBezTo>
                  <a:pt x="1530350" y="1724025"/>
                  <a:pt x="1943100" y="111125"/>
                  <a:pt x="2552700" y="228600"/>
                </a:cubicBezTo>
              </a:path>
            </a:pathLst>
          </a:custGeom>
          <a:noFill/>
          <a:ln w="12700" cap="flat" cmpd="sng">
            <a:solidFill>
              <a:srgbClr val="FAEFD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Quattrocento Sans"/>
              <a:ea typeface="Quattrocento Sans"/>
              <a:cs typeface="Quattrocento Sans"/>
              <a:sym typeface="Quattrocento Sans"/>
            </a:endParaRPr>
          </a:p>
        </p:txBody>
      </p:sp>
      <p:sp>
        <p:nvSpPr>
          <p:cNvPr id="150" name="Google Shape;150;p3"/>
          <p:cNvSpPr/>
          <p:nvPr/>
        </p:nvSpPr>
        <p:spPr>
          <a:xfrm rot="10800000">
            <a:off x="-1649719" y="-362065"/>
            <a:ext cx="15044681" cy="3794471"/>
          </a:xfrm>
          <a:custGeom>
            <a:avLst/>
            <a:gdLst/>
            <a:ahLst/>
            <a:cxnLst/>
            <a:rect l="l" t="t" r="r" b="b"/>
            <a:pathLst>
              <a:path w="2552700" h="1686589" extrusionOk="0">
                <a:moveTo>
                  <a:pt x="0" y="0"/>
                </a:moveTo>
                <a:cubicBezTo>
                  <a:pt x="339725" y="823912"/>
                  <a:pt x="679450" y="1647825"/>
                  <a:pt x="1104900" y="1685925"/>
                </a:cubicBezTo>
                <a:cubicBezTo>
                  <a:pt x="1530350" y="1724025"/>
                  <a:pt x="1943100" y="111125"/>
                  <a:pt x="2552700" y="228600"/>
                </a:cubicBezTo>
              </a:path>
            </a:pathLst>
          </a:custGeom>
          <a:no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161922"/>
              </a:solidFill>
              <a:latin typeface="Quattrocento Sans"/>
              <a:ea typeface="Quattrocento Sans"/>
              <a:cs typeface="Quattrocento Sans"/>
              <a:sym typeface="Quattrocento Sans"/>
            </a:endParaRP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txBox="1">
            <a:spLocks noGrp="1"/>
          </p:cNvSpPr>
          <p:nvPr>
            <p:ph type="title"/>
          </p:nvPr>
        </p:nvSpPr>
        <p:spPr>
          <a:xfrm>
            <a:off x="380999" y="914400"/>
            <a:ext cx="11174700" cy="1130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Quattrocento Sans"/>
              <a:buNone/>
            </a:pPr>
            <a:r>
              <a:rPr lang="en-US">
                <a:solidFill>
                  <a:schemeClr val="dk2"/>
                </a:solidFill>
              </a:rPr>
              <a:t>PARK UNIVERSITY</a:t>
            </a:r>
            <a:endParaRPr>
              <a:solidFill>
                <a:schemeClr val="dk2"/>
              </a:solidFill>
            </a:endParaRPr>
          </a:p>
        </p:txBody>
      </p:sp>
      <p:sp>
        <p:nvSpPr>
          <p:cNvPr id="157" name="Google Shape;157;p4"/>
          <p:cNvSpPr txBox="1">
            <a:spLocks noGrp="1"/>
          </p:cNvSpPr>
          <p:nvPr>
            <p:ph type="body" idx="1"/>
          </p:nvPr>
        </p:nvSpPr>
        <p:spPr>
          <a:xfrm>
            <a:off x="381000" y="2001600"/>
            <a:ext cx="8382300" cy="4197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400">
                <a:solidFill>
                  <a:schemeClr val="dk1"/>
                </a:solidFill>
              </a:rPr>
              <a:t>Mid-size, private, Liberal Arts University (10k) in </a:t>
            </a:r>
            <a:endParaRPr sz="2400">
              <a:solidFill>
                <a:schemeClr val="dk1"/>
              </a:solidFill>
            </a:endParaRPr>
          </a:p>
          <a:p>
            <a:pPr marL="0" lvl="0" indent="0" algn="l" rtl="0">
              <a:lnSpc>
                <a:spcPct val="115000"/>
              </a:lnSpc>
              <a:spcBef>
                <a:spcPts val="0"/>
              </a:spcBef>
              <a:spcAft>
                <a:spcPts val="0"/>
              </a:spcAft>
              <a:buNone/>
            </a:pPr>
            <a:r>
              <a:rPr lang="en-US" sz="2400">
                <a:solidFill>
                  <a:schemeClr val="dk1"/>
                </a:solidFill>
              </a:rPr>
              <a:t>North Kansas City, MO</a:t>
            </a:r>
            <a:endParaRPr sz="2400">
              <a:solidFill>
                <a:schemeClr val="dk1"/>
              </a:solidFill>
            </a:endParaRPr>
          </a:p>
          <a:p>
            <a:pPr marL="0" lvl="0" indent="0" algn="l" rtl="0">
              <a:lnSpc>
                <a:spcPct val="115000"/>
              </a:lnSpc>
              <a:spcBef>
                <a:spcPts val="0"/>
              </a:spcBef>
              <a:spcAft>
                <a:spcPts val="0"/>
              </a:spcAft>
              <a:buNone/>
            </a:pPr>
            <a:endParaRPr sz="2400">
              <a:solidFill>
                <a:schemeClr val="dk1"/>
              </a:solidFill>
            </a:endParaRPr>
          </a:p>
          <a:p>
            <a:pPr marL="457200" lvl="0" indent="-285750" algn="l" rtl="0">
              <a:lnSpc>
                <a:spcPct val="150000"/>
              </a:lnSpc>
              <a:spcBef>
                <a:spcPts val="0"/>
              </a:spcBef>
              <a:spcAft>
                <a:spcPts val="0"/>
              </a:spcAft>
              <a:buClr>
                <a:schemeClr val="dk1"/>
              </a:buClr>
              <a:buSzPts val="2400"/>
              <a:buFont typeface="Courier New"/>
              <a:buChar char="●"/>
            </a:pPr>
            <a:r>
              <a:rPr lang="en-US" sz="2400">
                <a:solidFill>
                  <a:schemeClr val="dk1"/>
                </a:solidFill>
              </a:rPr>
              <a:t>58.7% of student body is military-affiliated</a:t>
            </a:r>
            <a:endParaRPr>
              <a:solidFill>
                <a:schemeClr val="dk1"/>
              </a:solidFill>
            </a:endParaRPr>
          </a:p>
          <a:p>
            <a:pPr marL="457200" lvl="0" indent="-285750" algn="l" rtl="0">
              <a:lnSpc>
                <a:spcPct val="150000"/>
              </a:lnSpc>
              <a:spcBef>
                <a:spcPts val="0"/>
              </a:spcBef>
              <a:spcAft>
                <a:spcPts val="0"/>
              </a:spcAft>
              <a:buClr>
                <a:schemeClr val="dk1"/>
              </a:buClr>
              <a:buSzPts val="2400"/>
              <a:buFont typeface="Courier New"/>
              <a:buChar char="●"/>
            </a:pPr>
            <a:r>
              <a:rPr lang="en-US" sz="2400">
                <a:solidFill>
                  <a:schemeClr val="dk1"/>
                </a:solidFill>
              </a:rPr>
              <a:t>Average age of undergraduates is 30 y/o</a:t>
            </a:r>
            <a:endParaRPr>
              <a:solidFill>
                <a:schemeClr val="dk1"/>
              </a:solidFill>
            </a:endParaRPr>
          </a:p>
          <a:p>
            <a:pPr marL="457200" lvl="0" indent="-285750" algn="l" rtl="0">
              <a:lnSpc>
                <a:spcPct val="150000"/>
              </a:lnSpc>
              <a:spcBef>
                <a:spcPts val="0"/>
              </a:spcBef>
              <a:spcAft>
                <a:spcPts val="0"/>
              </a:spcAft>
              <a:buClr>
                <a:schemeClr val="dk1"/>
              </a:buClr>
              <a:buSzPts val="2400"/>
              <a:buFont typeface="Courier New"/>
              <a:buChar char="●"/>
            </a:pPr>
            <a:r>
              <a:rPr lang="en-US" sz="2400">
                <a:solidFill>
                  <a:schemeClr val="dk1"/>
                </a:solidFill>
              </a:rPr>
              <a:t>“Transfer-friendly” reputation</a:t>
            </a:r>
            <a:endParaRPr>
              <a:solidFill>
                <a:schemeClr val="dk1"/>
              </a:solidFill>
            </a:endParaRPr>
          </a:p>
          <a:p>
            <a:pPr marL="742950" lvl="1" indent="-158750" algn="l" rtl="0">
              <a:lnSpc>
                <a:spcPct val="90000"/>
              </a:lnSpc>
              <a:spcBef>
                <a:spcPts val="500"/>
              </a:spcBef>
              <a:spcAft>
                <a:spcPts val="0"/>
              </a:spcAft>
              <a:buClr>
                <a:schemeClr val="dk1"/>
              </a:buClr>
              <a:buSzPts val="2000"/>
              <a:buFont typeface="Courier New"/>
              <a:buNone/>
            </a:pPr>
            <a:endParaRPr sz="2000"/>
          </a:p>
          <a:p>
            <a:pPr marL="285750" lvl="0" indent="-196850" algn="l" rtl="0">
              <a:lnSpc>
                <a:spcPct val="200000"/>
              </a:lnSpc>
              <a:spcBef>
                <a:spcPts val="0"/>
              </a:spcBef>
              <a:spcAft>
                <a:spcPts val="0"/>
              </a:spcAft>
              <a:buClr>
                <a:schemeClr val="lt1"/>
              </a:buClr>
              <a:buSzPts val="1400"/>
              <a:buFont typeface="Courier New"/>
              <a:buNone/>
            </a:pPr>
            <a:endParaRPr sz="1400">
              <a:solidFill>
                <a:schemeClr val="dk1"/>
              </a:solidFill>
            </a:endParaRPr>
          </a:p>
        </p:txBody>
      </p:sp>
      <p:sp>
        <p:nvSpPr>
          <p:cNvPr id="158" name="Google Shape;158;p4"/>
          <p:cNvSpPr txBox="1"/>
          <p:nvPr/>
        </p:nvSpPr>
        <p:spPr>
          <a:xfrm>
            <a:off x="533399" y="5271311"/>
            <a:ext cx="7543800" cy="1084886"/>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lt1"/>
              </a:buClr>
              <a:buSzPct val="100000"/>
              <a:buFont typeface="Quattrocento Sans"/>
              <a:buNone/>
            </a:pPr>
            <a:endParaRPr sz="2400" b="1" cap="none">
              <a:solidFill>
                <a:schemeClr val="lt1"/>
              </a:solidFill>
              <a:latin typeface="Quattrocento Sans"/>
              <a:ea typeface="Quattrocento Sans"/>
              <a:cs typeface="Quattrocento Sans"/>
              <a:sym typeface="Quattrocento Sans"/>
            </a:endParaRPr>
          </a:p>
        </p:txBody>
      </p:sp>
      <p:sp>
        <p:nvSpPr>
          <p:cNvPr id="159" name="Google Shape;159;p4"/>
          <p:cNvSpPr/>
          <p:nvPr/>
        </p:nvSpPr>
        <p:spPr>
          <a:xfrm>
            <a:off x="-85550" y="-143275"/>
            <a:ext cx="240600" cy="7293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0" name="Google Shape;160;p4"/>
          <p:cNvPicPr preferRelativeResize="0"/>
          <p:nvPr/>
        </p:nvPicPr>
        <p:blipFill>
          <a:blip r:embed="rId3">
            <a:alphaModFix/>
          </a:blip>
          <a:stretch>
            <a:fillRect/>
          </a:stretch>
        </p:blipFill>
        <p:spPr>
          <a:xfrm>
            <a:off x="7057226" y="-426075"/>
            <a:ext cx="5782598" cy="7710152"/>
          </a:xfrm>
          <a:prstGeom prst="rect">
            <a:avLst/>
          </a:prstGeom>
          <a:noFill/>
          <a:ln>
            <a:noFill/>
          </a:ln>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
        <p:cNvGrpSpPr/>
        <p:nvPr/>
      </p:nvGrpSpPr>
      <p:grpSpPr>
        <a:xfrm>
          <a:off x="0" y="0"/>
          <a:ext cx="0" cy="0"/>
          <a:chOff x="0" y="0"/>
          <a:chExt cx="0" cy="0"/>
        </a:xfrm>
      </p:grpSpPr>
      <p:sp>
        <p:nvSpPr>
          <p:cNvPr id="166" name="Google Shape;166;p5"/>
          <p:cNvSpPr txBox="1">
            <a:spLocks noGrp="1"/>
          </p:cNvSpPr>
          <p:nvPr>
            <p:ph type="title"/>
          </p:nvPr>
        </p:nvSpPr>
        <p:spPr>
          <a:xfrm>
            <a:off x="342899" y="1531385"/>
            <a:ext cx="3619501" cy="1179576"/>
          </a:xfrm>
          <a:prstGeom prst="rect">
            <a:avLst/>
          </a:prstGeom>
          <a:noFill/>
          <a:ln>
            <a:noFill/>
          </a:ln>
        </p:spPr>
        <p:txBody>
          <a:bodyPr spcFirstLastPara="1" wrap="square" lIns="91425" tIns="45700" rIns="91425" bIns="45700" anchor="b" anchorCtr="0">
            <a:normAutofit/>
          </a:bodyPr>
          <a:lstStyle/>
          <a:p>
            <a:pPr marL="0" lvl="0" indent="0" algn="l" rtl="0">
              <a:lnSpc>
                <a:spcPct val="125000"/>
              </a:lnSpc>
              <a:spcBef>
                <a:spcPts val="0"/>
              </a:spcBef>
              <a:spcAft>
                <a:spcPts val="0"/>
              </a:spcAft>
              <a:buClr>
                <a:schemeClr val="dk1"/>
              </a:buClr>
              <a:buSzPts val="3200"/>
              <a:buFont typeface="Quattrocento Sans"/>
              <a:buNone/>
            </a:pPr>
            <a:r>
              <a:rPr lang="en-US">
                <a:solidFill>
                  <a:schemeClr val="dk2"/>
                </a:solidFill>
              </a:rPr>
              <a:t>RESEARCH STUDY</a:t>
            </a:r>
            <a:endParaRPr>
              <a:solidFill>
                <a:schemeClr val="dk2"/>
              </a:solidFill>
            </a:endParaRPr>
          </a:p>
        </p:txBody>
      </p:sp>
      <p:sp>
        <p:nvSpPr>
          <p:cNvPr id="167" name="Google Shape;167;p5"/>
          <p:cNvSpPr txBox="1"/>
          <p:nvPr/>
        </p:nvSpPr>
        <p:spPr>
          <a:xfrm>
            <a:off x="4470191" y="997565"/>
            <a:ext cx="7086599" cy="48628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Quattrocento Sans"/>
                <a:ea typeface="Quattrocento Sans"/>
                <a:cs typeface="Quattrocento Sans"/>
                <a:sym typeface="Quattrocento Sans"/>
              </a:rPr>
              <a:t>6 Evaluation Activities</a:t>
            </a:r>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Quattrocento Sans"/>
                <a:ea typeface="Quattrocento Sans"/>
                <a:cs typeface="Quattrocento Sans"/>
                <a:sym typeface="Quattrocento Sans"/>
              </a:rPr>
              <a:t>2 from Twitter, Facebook, and TikTok</a:t>
            </a:r>
            <a:endParaRPr sz="2000">
              <a:solidFill>
                <a:schemeClr val="dk1"/>
              </a:solidFill>
              <a:latin typeface="Quattrocento Sans"/>
              <a:ea typeface="Quattrocento Sans"/>
              <a:cs typeface="Quattrocento Sans"/>
              <a:sym typeface="Quattrocento Sans"/>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Quattrocento Sans"/>
                <a:ea typeface="Quattrocento Sans"/>
                <a:cs typeface="Quattrocento Sans"/>
                <a:sym typeface="Quattrocento Sans"/>
              </a:rPr>
              <a:t>Authored by a range of perceived authorities</a:t>
            </a:r>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Quattrocento Sans"/>
                <a:ea typeface="Quattrocento Sans"/>
                <a:cs typeface="Quattrocento Sans"/>
                <a:sym typeface="Quattrocento Sans"/>
              </a:rPr>
              <a:t>Half contained misinformation</a:t>
            </a:r>
            <a:endParaRPr/>
          </a:p>
          <a:p>
            <a:pPr marL="342900" marR="0" lvl="0" indent="-215900" algn="l" rtl="0">
              <a:spcBef>
                <a:spcPts val="0"/>
              </a:spcBef>
              <a:spcAft>
                <a:spcPts val="0"/>
              </a:spcAft>
              <a:buClr>
                <a:schemeClr val="dk1"/>
              </a:buClr>
              <a:buSzPts val="2000"/>
              <a:buFont typeface="Arial"/>
              <a:buNone/>
            </a:pPr>
            <a:endParaRPr sz="20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2000">
                <a:solidFill>
                  <a:schemeClr val="dk1"/>
                </a:solidFill>
                <a:latin typeface="Quattrocento Sans"/>
                <a:ea typeface="Quattrocento Sans"/>
                <a:cs typeface="Quattrocento Sans"/>
                <a:sym typeface="Quattrocento Sans"/>
              </a:rPr>
              <a:t>321 First-Time, Full-Time Freshman</a:t>
            </a:r>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Quattrocento Sans"/>
                <a:ea typeface="Quattrocento Sans"/>
                <a:cs typeface="Quattrocento Sans"/>
                <a:sym typeface="Quattrocento Sans"/>
              </a:rPr>
              <a:t>20.25% response rate</a:t>
            </a:r>
            <a:endParaRPr/>
          </a:p>
          <a:p>
            <a:pPr marL="342900" marR="0" lvl="0" indent="-215900" algn="l" rtl="0">
              <a:spcBef>
                <a:spcPts val="0"/>
              </a:spcBef>
              <a:spcAft>
                <a:spcPts val="0"/>
              </a:spcAft>
              <a:buClr>
                <a:schemeClr val="dk1"/>
              </a:buClr>
              <a:buSzPts val="2000"/>
              <a:buFont typeface="Arial"/>
              <a:buNone/>
            </a:pPr>
            <a:endParaRPr sz="20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2000">
                <a:solidFill>
                  <a:schemeClr val="dk1"/>
                </a:solidFill>
                <a:latin typeface="Quattrocento Sans"/>
                <a:ea typeface="Quattrocento Sans"/>
                <a:cs typeface="Quattrocento Sans"/>
                <a:sym typeface="Quattrocento Sans"/>
              </a:rPr>
              <a:t>Each evaluation activity asked three questions…</a:t>
            </a:r>
            <a:endParaRPr/>
          </a:p>
          <a:p>
            <a:pPr marL="342900" marR="0" lvl="0" indent="-342900" algn="l" rtl="0">
              <a:spcBef>
                <a:spcPts val="0"/>
              </a:spcBef>
              <a:spcAft>
                <a:spcPts val="0"/>
              </a:spcAft>
              <a:buClr>
                <a:schemeClr val="dk1"/>
              </a:buClr>
              <a:buSzPts val="1800"/>
              <a:buFont typeface="Quattrocento Sans"/>
              <a:buAutoNum type="arabicPeriod"/>
            </a:pPr>
            <a:r>
              <a:rPr lang="en-US" sz="1800">
                <a:solidFill>
                  <a:schemeClr val="dk1"/>
                </a:solidFill>
                <a:latin typeface="Quattrocento Sans"/>
                <a:ea typeface="Quattrocento Sans"/>
                <a:cs typeface="Quattrocento Sans"/>
                <a:sym typeface="Quattrocento Sans"/>
              </a:rPr>
              <a:t>After viewing this post, how likely are you to share this information with anyone via text, email, or social media?</a:t>
            </a:r>
            <a:endParaRPr/>
          </a:p>
          <a:p>
            <a:pPr marL="342900" marR="0" lvl="0" indent="-342900" algn="l" rtl="0">
              <a:spcBef>
                <a:spcPts val="0"/>
              </a:spcBef>
              <a:spcAft>
                <a:spcPts val="0"/>
              </a:spcAft>
              <a:buClr>
                <a:schemeClr val="dk1"/>
              </a:buClr>
              <a:buSzPts val="1800"/>
              <a:buFont typeface="Quattrocento Sans"/>
              <a:buAutoNum type="arabicPeriod"/>
            </a:pPr>
            <a:r>
              <a:rPr lang="en-US" sz="1800">
                <a:solidFill>
                  <a:schemeClr val="dk1"/>
                </a:solidFill>
                <a:latin typeface="Quattrocento Sans"/>
                <a:ea typeface="Quattrocento Sans"/>
                <a:cs typeface="Quattrocento Sans"/>
                <a:sym typeface="Quattrocento Sans"/>
              </a:rPr>
              <a:t>Please explain your reasoning for the likelihood of you sharing this information (1-2 sentences).</a:t>
            </a:r>
            <a:endParaRPr/>
          </a:p>
          <a:p>
            <a:pPr marL="342900" marR="0" lvl="0" indent="-342900" algn="l" rtl="0">
              <a:spcBef>
                <a:spcPts val="0"/>
              </a:spcBef>
              <a:spcAft>
                <a:spcPts val="0"/>
              </a:spcAft>
              <a:buClr>
                <a:schemeClr val="dk1"/>
              </a:buClr>
              <a:buSzPts val="1800"/>
              <a:buFont typeface="Quattrocento Sans"/>
              <a:buAutoNum type="arabicPeriod"/>
            </a:pPr>
            <a:r>
              <a:rPr lang="en-US" sz="1800">
                <a:solidFill>
                  <a:schemeClr val="dk1"/>
                </a:solidFill>
                <a:latin typeface="Quattrocento Sans"/>
                <a:ea typeface="Quattrocento Sans"/>
                <a:cs typeface="Quattrocento Sans"/>
                <a:sym typeface="Quattrocento Sans"/>
              </a:rPr>
              <a:t>How confident are you that this information is accurate?</a:t>
            </a:r>
            <a:endParaRPr/>
          </a:p>
          <a:p>
            <a:pPr marL="0" marR="0" lvl="0" indent="0" algn="l" rtl="0">
              <a:spcBef>
                <a:spcPts val="0"/>
              </a:spcBef>
              <a:spcAft>
                <a:spcPts val="0"/>
              </a:spcAft>
              <a:buNone/>
            </a:pPr>
            <a:endParaRPr sz="20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2000">
              <a:solidFill>
                <a:schemeClr val="dk1"/>
              </a:solidFill>
              <a:latin typeface="Quattrocento Sans"/>
              <a:ea typeface="Quattrocento Sans"/>
              <a:cs typeface="Quattrocento Sans"/>
              <a:sym typeface="Quattrocento Sans"/>
            </a:endParaRPr>
          </a:p>
        </p:txBody>
      </p:sp>
      <p:sp>
        <p:nvSpPr>
          <p:cNvPr id="168" name="Google Shape;168;p5"/>
          <p:cNvSpPr/>
          <p:nvPr/>
        </p:nvSpPr>
        <p:spPr>
          <a:xfrm>
            <a:off x="-1714500" y="4796852"/>
            <a:ext cx="15151100" cy="2139638"/>
          </a:xfrm>
          <a:custGeom>
            <a:avLst/>
            <a:gdLst/>
            <a:ahLst/>
            <a:cxnLst/>
            <a:rect l="l" t="t" r="r" b="b"/>
            <a:pathLst>
              <a:path w="12763500" h="5905500" extrusionOk="0">
                <a:moveTo>
                  <a:pt x="0" y="5905500"/>
                </a:moveTo>
                <a:cubicBezTo>
                  <a:pt x="1311275" y="4156075"/>
                  <a:pt x="2622550" y="2406650"/>
                  <a:pt x="3886200" y="2362200"/>
                </a:cubicBezTo>
                <a:cubicBezTo>
                  <a:pt x="5149850" y="2317750"/>
                  <a:pt x="6102350" y="6032500"/>
                  <a:pt x="7581900" y="5638800"/>
                </a:cubicBezTo>
                <a:cubicBezTo>
                  <a:pt x="9061450" y="5245100"/>
                  <a:pt x="11785600" y="804333"/>
                  <a:pt x="12763500" y="0"/>
                </a:cubicBezTo>
              </a:path>
            </a:pathLst>
          </a:custGeom>
          <a:noFill/>
          <a:ln w="28575" cap="flat" cmpd="sng">
            <a:solidFill>
              <a:srgbClr val="AC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69" name="Google Shape;169;p5"/>
          <p:cNvSpPr/>
          <p:nvPr/>
        </p:nvSpPr>
        <p:spPr>
          <a:xfrm>
            <a:off x="-1562100" y="5205630"/>
            <a:ext cx="15151100" cy="1819760"/>
          </a:xfrm>
          <a:custGeom>
            <a:avLst/>
            <a:gdLst/>
            <a:ahLst/>
            <a:cxnLst/>
            <a:rect l="l" t="t" r="r" b="b"/>
            <a:pathLst>
              <a:path w="12763500" h="5905500" extrusionOk="0">
                <a:moveTo>
                  <a:pt x="0" y="5905500"/>
                </a:moveTo>
                <a:cubicBezTo>
                  <a:pt x="1311275" y="4156075"/>
                  <a:pt x="2622550" y="2406650"/>
                  <a:pt x="3886200" y="2362200"/>
                </a:cubicBezTo>
                <a:cubicBezTo>
                  <a:pt x="5149850" y="2317750"/>
                  <a:pt x="6102350" y="6032500"/>
                  <a:pt x="7581900" y="5638800"/>
                </a:cubicBezTo>
                <a:cubicBezTo>
                  <a:pt x="9061450" y="5245100"/>
                  <a:pt x="11785600" y="804333"/>
                  <a:pt x="12763500" y="0"/>
                </a:cubicBezTo>
              </a:path>
            </a:pathLst>
          </a:custGeom>
          <a:noFill/>
          <a:ln w="2857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70" name="Google Shape;170;p5"/>
          <p:cNvSpPr txBox="1"/>
          <p:nvPr/>
        </p:nvSpPr>
        <p:spPr>
          <a:xfrm>
            <a:off x="342899" y="2710961"/>
            <a:ext cx="32894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Quattrocento Sans"/>
                <a:ea typeface="Quattrocento Sans"/>
                <a:cs typeface="Quattrocento Sans"/>
                <a:sym typeface="Quattrocento Sans"/>
              </a:rPr>
              <a:t>Full data and research findings will be published in the coming months.</a:t>
            </a:r>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g1270b98b4da_0_18"/>
          <p:cNvSpPr txBox="1">
            <a:spLocks noGrp="1"/>
          </p:cNvSpPr>
          <p:nvPr>
            <p:ph type="title"/>
          </p:nvPr>
        </p:nvSpPr>
        <p:spPr>
          <a:xfrm>
            <a:off x="371274" y="914400"/>
            <a:ext cx="11174700" cy="9039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Quattrocento Sans"/>
              <a:buNone/>
            </a:pPr>
            <a:r>
              <a:rPr lang="en-US">
                <a:solidFill>
                  <a:schemeClr val="dk2"/>
                </a:solidFill>
              </a:rPr>
              <a:t>THEMATIC FINDINGS</a:t>
            </a:r>
            <a:endParaRPr>
              <a:solidFill>
                <a:schemeClr val="dk2"/>
              </a:solidFill>
            </a:endParaRPr>
          </a:p>
        </p:txBody>
      </p:sp>
      <p:sp>
        <p:nvSpPr>
          <p:cNvPr id="177" name="Google Shape;177;g1270b98b4da_0_18"/>
          <p:cNvSpPr txBox="1">
            <a:spLocks noGrp="1"/>
          </p:cNvSpPr>
          <p:nvPr>
            <p:ph type="body" idx="3"/>
          </p:nvPr>
        </p:nvSpPr>
        <p:spPr>
          <a:xfrm>
            <a:off x="457200" y="1984250"/>
            <a:ext cx="9615300" cy="4454700"/>
          </a:xfrm>
          <a:prstGeom prst="rect">
            <a:avLst/>
          </a:prstGeom>
          <a:noFill/>
          <a:ln>
            <a:noFill/>
          </a:ln>
        </p:spPr>
        <p:txBody>
          <a:bodyPr spcFirstLastPara="1" wrap="square" lIns="0" tIns="45700" rIns="91425" bIns="45700" anchor="t" anchorCtr="0">
            <a:noAutofit/>
          </a:bodyPr>
          <a:lstStyle/>
          <a:p>
            <a:pPr marL="342900" lvl="0" indent="-342900" algn="l" rtl="0">
              <a:spcBef>
                <a:spcPts val="0"/>
              </a:spcBef>
              <a:spcAft>
                <a:spcPts val="0"/>
              </a:spcAft>
              <a:buSzPts val="2400"/>
              <a:buChar char="•"/>
            </a:pPr>
            <a:r>
              <a:rPr lang="en-US" sz="2400" b="0"/>
              <a:t>Inherent trust in </a:t>
            </a:r>
            <a:r>
              <a:rPr lang="en-US" sz="2400"/>
              <a:t>traditional authority figures</a:t>
            </a:r>
            <a:endParaRPr/>
          </a:p>
          <a:p>
            <a:pPr marL="800100" lvl="1" indent="-342900" algn="l" rtl="0">
              <a:spcBef>
                <a:spcPts val="0"/>
              </a:spcBef>
              <a:spcAft>
                <a:spcPts val="0"/>
              </a:spcAft>
              <a:buSzPts val="2400"/>
              <a:buChar char="•"/>
            </a:pPr>
            <a:r>
              <a:rPr lang="en-US" sz="2400" b="0"/>
              <a:t>Such as police departments and scientists</a:t>
            </a:r>
            <a:endParaRPr/>
          </a:p>
          <a:p>
            <a:pPr marL="342900" lvl="0" indent="-342900" algn="l" rtl="0">
              <a:spcBef>
                <a:spcPts val="0"/>
              </a:spcBef>
              <a:spcAft>
                <a:spcPts val="0"/>
              </a:spcAft>
              <a:buSzPts val="2400"/>
              <a:buChar char="•"/>
            </a:pPr>
            <a:r>
              <a:rPr lang="en-US" sz="2400" b="0"/>
              <a:t>An adherence to </a:t>
            </a:r>
            <a:r>
              <a:rPr lang="en-US" sz="2400"/>
              <a:t>markers of credibility</a:t>
            </a:r>
            <a:endParaRPr/>
          </a:p>
          <a:p>
            <a:pPr marL="800100" lvl="1" indent="-342900" algn="l" rtl="0">
              <a:spcBef>
                <a:spcPts val="0"/>
              </a:spcBef>
              <a:spcAft>
                <a:spcPts val="0"/>
              </a:spcAft>
              <a:buSzPts val="2400"/>
              <a:buChar char="•"/>
            </a:pPr>
            <a:r>
              <a:rPr lang="en-US" sz="2400" b="0"/>
              <a:t>Perceived versus actual</a:t>
            </a:r>
            <a:endParaRPr/>
          </a:p>
          <a:p>
            <a:pPr marL="800100" lvl="1" indent="-342900" algn="l" rtl="0">
              <a:spcBef>
                <a:spcPts val="0"/>
              </a:spcBef>
              <a:spcAft>
                <a:spcPts val="0"/>
              </a:spcAft>
              <a:buSzPts val="2400"/>
              <a:buChar char="•"/>
            </a:pPr>
            <a:r>
              <a:rPr lang="en-US" sz="2400" b="0"/>
              <a:t>Students mentioned things like being verified on the platform, referring to links in caption, and credentials listed in screen name</a:t>
            </a:r>
            <a:endParaRPr/>
          </a:p>
          <a:p>
            <a:pPr marL="342900" lvl="0" indent="-342900" algn="l" rtl="0">
              <a:spcBef>
                <a:spcPts val="0"/>
              </a:spcBef>
              <a:spcAft>
                <a:spcPts val="0"/>
              </a:spcAft>
              <a:buSzPts val="2400"/>
              <a:buChar char="•"/>
            </a:pPr>
            <a:r>
              <a:rPr lang="en-US" sz="2400" b="0"/>
              <a:t>Lack of perceived </a:t>
            </a:r>
            <a:r>
              <a:rPr lang="en-US" sz="2400"/>
              <a:t>social responsibility</a:t>
            </a:r>
            <a:r>
              <a:rPr lang="en-US" sz="2400" b="0"/>
              <a:t> for information shared online</a:t>
            </a:r>
            <a:endParaRPr sz="2400" b="0" i="1"/>
          </a:p>
        </p:txBody>
      </p:sp>
      <p:sp>
        <p:nvSpPr>
          <p:cNvPr id="178" name="Google Shape;178;g1270b98b4da_0_18"/>
          <p:cNvSpPr/>
          <p:nvPr/>
        </p:nvSpPr>
        <p:spPr>
          <a:xfrm rot="3968135">
            <a:off x="4585754" y="1691455"/>
            <a:ext cx="15143047" cy="5261615"/>
          </a:xfrm>
          <a:custGeom>
            <a:avLst/>
            <a:gdLst/>
            <a:ahLst/>
            <a:cxnLst/>
            <a:rect l="l" t="t" r="r" b="b"/>
            <a:pathLst>
              <a:path w="12763500" h="5905500" extrusionOk="0">
                <a:moveTo>
                  <a:pt x="0" y="5905500"/>
                </a:moveTo>
                <a:cubicBezTo>
                  <a:pt x="1311275" y="4156075"/>
                  <a:pt x="2622550" y="2406650"/>
                  <a:pt x="3886200" y="2362200"/>
                </a:cubicBezTo>
                <a:cubicBezTo>
                  <a:pt x="5149850" y="2317750"/>
                  <a:pt x="6102350" y="6032500"/>
                  <a:pt x="7581900" y="5638800"/>
                </a:cubicBezTo>
                <a:cubicBezTo>
                  <a:pt x="9061450" y="5245100"/>
                  <a:pt x="11785600" y="804333"/>
                  <a:pt x="12763500" y="0"/>
                </a:cubicBezTo>
              </a:path>
            </a:pathLst>
          </a:custGeom>
          <a:noFill/>
          <a:ln w="28575" cap="flat" cmpd="sng">
            <a:solidFill>
              <a:srgbClr val="AC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79" name="Google Shape;179;g1270b98b4da_0_18"/>
          <p:cNvSpPr/>
          <p:nvPr/>
        </p:nvSpPr>
        <p:spPr>
          <a:xfrm rot="3968135">
            <a:off x="4732192" y="2565451"/>
            <a:ext cx="15143047" cy="4488107"/>
          </a:xfrm>
          <a:custGeom>
            <a:avLst/>
            <a:gdLst/>
            <a:ahLst/>
            <a:cxnLst/>
            <a:rect l="l" t="t" r="r" b="b"/>
            <a:pathLst>
              <a:path w="12763500" h="5905500" extrusionOk="0">
                <a:moveTo>
                  <a:pt x="0" y="5905500"/>
                </a:moveTo>
                <a:cubicBezTo>
                  <a:pt x="1311275" y="4156075"/>
                  <a:pt x="2622550" y="2406650"/>
                  <a:pt x="3886200" y="2362200"/>
                </a:cubicBezTo>
                <a:cubicBezTo>
                  <a:pt x="5149850" y="2317750"/>
                  <a:pt x="6102350" y="6032500"/>
                  <a:pt x="7581900" y="5638800"/>
                </a:cubicBezTo>
                <a:cubicBezTo>
                  <a:pt x="9061450" y="5245100"/>
                  <a:pt x="11785600" y="804333"/>
                  <a:pt x="12763500" y="0"/>
                </a:cubicBezTo>
              </a:path>
            </a:pathLst>
          </a:custGeom>
          <a:no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80" name="Google Shape;180;g1270b98b4da_0_18"/>
          <p:cNvSpPr/>
          <p:nvPr/>
        </p:nvSpPr>
        <p:spPr>
          <a:xfrm>
            <a:off x="-85550" y="-143275"/>
            <a:ext cx="240600" cy="7293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10"/>
          <p:cNvPicPr preferRelativeResize="0"/>
          <p:nvPr/>
        </p:nvPicPr>
        <p:blipFill rotWithShape="1">
          <a:blip r:embed="rId3">
            <a:alphaModFix/>
          </a:blip>
          <a:srcRect/>
          <a:stretch/>
        </p:blipFill>
        <p:spPr>
          <a:xfrm>
            <a:off x="978568" y="1235242"/>
            <a:ext cx="10234864" cy="6232358"/>
          </a:xfrm>
          <a:prstGeom prst="rect">
            <a:avLst/>
          </a:prstGeom>
          <a:noFill/>
          <a:ln>
            <a:noFill/>
          </a:ln>
        </p:spPr>
      </p:pic>
      <p:sp>
        <p:nvSpPr>
          <p:cNvPr id="186" name="Google Shape;186;p10"/>
          <p:cNvSpPr txBox="1"/>
          <p:nvPr/>
        </p:nvSpPr>
        <p:spPr>
          <a:xfrm>
            <a:off x="1857414" y="281135"/>
            <a:ext cx="8477171"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Quattrocento Sans"/>
                <a:ea typeface="Quattrocento Sans"/>
                <a:cs typeface="Quattrocento Sans"/>
                <a:sym typeface="Quattrocento Sans"/>
              </a:rPr>
              <a:t>Comparing two posts regarding internet hoax the “MoMo Challenge”</a:t>
            </a:r>
            <a:endParaRPr/>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7"/>
          <p:cNvSpPr txBox="1">
            <a:spLocks noGrp="1"/>
          </p:cNvSpPr>
          <p:nvPr>
            <p:ph type="title"/>
          </p:nvPr>
        </p:nvSpPr>
        <p:spPr>
          <a:xfrm>
            <a:off x="890000" y="1168400"/>
            <a:ext cx="10412000" cy="594800"/>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0"/>
              </a:spcBef>
              <a:spcAft>
                <a:spcPts val="0"/>
              </a:spcAft>
              <a:buClr>
                <a:schemeClr val="dk1"/>
              </a:buClr>
              <a:buSzPts val="2500"/>
              <a:buFont typeface="Quattrocento Sans"/>
              <a:buNone/>
            </a:pPr>
            <a:r>
              <a:rPr lang="en-US"/>
              <a:t>Findings</a:t>
            </a:r>
            <a:endParaRPr/>
          </a:p>
        </p:txBody>
      </p:sp>
      <p:sp>
        <p:nvSpPr>
          <p:cNvPr id="192" name="Google Shape;192;p7"/>
          <p:cNvSpPr txBox="1">
            <a:spLocks noGrp="1"/>
          </p:cNvSpPr>
          <p:nvPr>
            <p:ph type="subTitle" idx="1"/>
          </p:nvPr>
        </p:nvSpPr>
        <p:spPr>
          <a:xfrm>
            <a:off x="1991067" y="4266987"/>
            <a:ext cx="3952000" cy="712400"/>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0"/>
              </a:spcBef>
              <a:spcAft>
                <a:spcPts val="2133"/>
              </a:spcAft>
              <a:buClr>
                <a:schemeClr val="dk1"/>
              </a:buClr>
              <a:buSzPts val="1800"/>
              <a:buNone/>
            </a:pPr>
            <a:r>
              <a:rPr lang="en-US"/>
              <a:t>Students who showed critical analysis in reasoning for sharing or not sharing posts</a:t>
            </a:r>
            <a:endParaRPr/>
          </a:p>
        </p:txBody>
      </p:sp>
      <p:sp>
        <p:nvSpPr>
          <p:cNvPr id="193" name="Google Shape;193;p7"/>
          <p:cNvSpPr txBox="1">
            <a:spLocks noGrp="1"/>
          </p:cNvSpPr>
          <p:nvPr>
            <p:ph type="title" idx="2"/>
          </p:nvPr>
        </p:nvSpPr>
        <p:spPr>
          <a:xfrm>
            <a:off x="1990867" y="2388653"/>
            <a:ext cx="3952000" cy="1954000"/>
          </a:xfrm>
          <a:prstGeom prst="rect">
            <a:avLst/>
          </a:prstGeom>
          <a:noFill/>
          <a:ln>
            <a:noFill/>
          </a:ln>
        </p:spPr>
        <p:txBody>
          <a:bodyPr spcFirstLastPara="1" wrap="square" lIns="121900" tIns="121900" rIns="121900" bIns="121900" anchor="b" anchorCtr="0">
            <a:noAutofit/>
          </a:bodyPr>
          <a:lstStyle/>
          <a:p>
            <a:pPr marL="0" lvl="0" indent="0" algn="ctr" rtl="0">
              <a:lnSpc>
                <a:spcPct val="90000"/>
              </a:lnSpc>
              <a:spcBef>
                <a:spcPts val="0"/>
              </a:spcBef>
              <a:spcAft>
                <a:spcPts val="0"/>
              </a:spcAft>
              <a:buClr>
                <a:srgbClr val="000000"/>
              </a:buClr>
              <a:buSzPts val="7500"/>
              <a:buFont typeface="Playfair Display"/>
              <a:buNone/>
            </a:pPr>
            <a:r>
              <a:rPr lang="en-US"/>
              <a:t>15%</a:t>
            </a:r>
            <a:endParaRPr/>
          </a:p>
        </p:txBody>
      </p:sp>
      <p:sp>
        <p:nvSpPr>
          <p:cNvPr id="194" name="Google Shape;194;p7"/>
          <p:cNvSpPr txBox="1">
            <a:spLocks noGrp="1"/>
          </p:cNvSpPr>
          <p:nvPr>
            <p:ph type="title" idx="3"/>
          </p:nvPr>
        </p:nvSpPr>
        <p:spPr>
          <a:xfrm>
            <a:off x="6248900" y="2388653"/>
            <a:ext cx="3952000" cy="1954000"/>
          </a:xfrm>
          <a:prstGeom prst="rect">
            <a:avLst/>
          </a:prstGeom>
          <a:noFill/>
          <a:ln>
            <a:noFill/>
          </a:ln>
        </p:spPr>
        <p:txBody>
          <a:bodyPr spcFirstLastPara="1" wrap="square" lIns="121900" tIns="121900" rIns="121900" bIns="121900" anchor="b" anchorCtr="0">
            <a:noAutofit/>
          </a:bodyPr>
          <a:lstStyle/>
          <a:p>
            <a:pPr marL="0" lvl="0" indent="0" algn="ctr" rtl="0">
              <a:lnSpc>
                <a:spcPct val="90000"/>
              </a:lnSpc>
              <a:spcBef>
                <a:spcPts val="0"/>
              </a:spcBef>
              <a:spcAft>
                <a:spcPts val="0"/>
              </a:spcAft>
              <a:buClr>
                <a:srgbClr val="000000"/>
              </a:buClr>
              <a:buSzPts val="7500"/>
              <a:buFont typeface="Playfair Display"/>
              <a:buNone/>
            </a:pPr>
            <a:r>
              <a:rPr lang="en-US"/>
              <a:t>68%</a:t>
            </a:r>
            <a:endParaRPr/>
          </a:p>
        </p:txBody>
      </p:sp>
      <p:sp>
        <p:nvSpPr>
          <p:cNvPr id="195" name="Google Shape;195;p7"/>
          <p:cNvSpPr txBox="1">
            <a:spLocks noGrp="1"/>
          </p:cNvSpPr>
          <p:nvPr>
            <p:ph type="subTitle" idx="4"/>
          </p:nvPr>
        </p:nvSpPr>
        <p:spPr>
          <a:xfrm>
            <a:off x="6249100" y="4266987"/>
            <a:ext cx="3952000" cy="712400"/>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0"/>
              </a:spcBef>
              <a:spcAft>
                <a:spcPts val="2133"/>
              </a:spcAft>
              <a:buClr>
                <a:schemeClr val="dk1"/>
              </a:buClr>
              <a:buSzPts val="1800"/>
              <a:buNone/>
            </a:pPr>
            <a:r>
              <a:rPr lang="en-US"/>
              <a:t>Students who showed an emotional response for sharing or not sharing posts</a:t>
            </a:r>
            <a:endParaRPr/>
          </a:p>
        </p:txBody>
      </p:sp>
    </p:spTree>
  </p:cSld>
  <p:clrMapOvr>
    <a:masterClrMapping/>
  </p:clrMapOvr>
  <p:transition spd="slow">
    <p:fade thruBlk="1"/>
  </p:transition>
</p:sld>
</file>

<file path=ppt/theme/theme1.xml><?xml version="1.0" encoding="utf-8"?>
<a:theme xmlns:a="http://schemas.openxmlformats.org/drawingml/2006/main" name="Balancing Act">
  <a:themeElements>
    <a:clrScheme name="Custom 2">
      <a:dk1>
        <a:srgbClr val="000000"/>
      </a:dk1>
      <a:lt1>
        <a:srgbClr val="FFFFFF"/>
      </a:lt1>
      <a:dk2>
        <a:srgbClr val="C00000"/>
      </a:dk2>
      <a:lt2>
        <a:srgbClr val="EEC272"/>
      </a:lt2>
      <a:accent1>
        <a:srgbClr val="EEC272"/>
      </a:accent1>
      <a:accent2>
        <a:srgbClr val="C00000"/>
      </a:accent2>
      <a:accent3>
        <a:srgbClr val="F8E6C6"/>
      </a:accent3>
      <a:accent4>
        <a:srgbClr val="C00000"/>
      </a:accent4>
      <a:accent5>
        <a:srgbClr val="0C0C0C"/>
      </a:accent5>
      <a:accent6>
        <a:srgbClr val="BFBFBF"/>
      </a:accent6>
      <a:hlink>
        <a:srgbClr val="0C0C0C"/>
      </a:hlink>
      <a:folHlink>
        <a:srgbClr val="0C0C0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r of the show">
  <a:themeElements>
    <a:clrScheme name="Custom 1">
      <a:dk1>
        <a:srgbClr val="000000"/>
      </a:dk1>
      <a:lt1>
        <a:srgbClr val="FFFFFF"/>
      </a:lt1>
      <a:dk2>
        <a:srgbClr val="D77E6F"/>
      </a:dk2>
      <a:lt2>
        <a:srgbClr val="6667AB"/>
      </a:lt2>
      <a:accent1>
        <a:srgbClr val="B38F6A"/>
      </a:accent1>
      <a:accent2>
        <a:srgbClr val="D75078"/>
      </a:accent2>
      <a:accent3>
        <a:srgbClr val="E288B6"/>
      </a:accent3>
      <a:accent4>
        <a:srgbClr val="E9445D"/>
      </a:accent4>
      <a:accent5>
        <a:srgbClr val="EEC272"/>
      </a:accent5>
      <a:accent6>
        <a:srgbClr val="85A0A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2535</Words>
  <Application>Microsoft Office PowerPoint</Application>
  <PresentationFormat>Widescreen</PresentationFormat>
  <Paragraphs>193</Paragraphs>
  <Slides>23</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Montserrat</vt:lpstr>
      <vt:lpstr>Quattrocento Sans</vt:lpstr>
      <vt:lpstr>Playfair Display</vt:lpstr>
      <vt:lpstr>Courier New</vt:lpstr>
      <vt:lpstr>Balancing Act</vt:lpstr>
      <vt:lpstr>Star of the show</vt:lpstr>
      <vt:lpstr>PERCEIVED AUTHORITY, REAL CONSEQUENCES: RESEARCH-INFORMED PRACTICES TO TEACHING STUDENTS ABOUT AUTHORITY &amp; MISINFORMATION</vt:lpstr>
      <vt:lpstr>Camille Abdeljawad  (she/her/hers)</vt:lpstr>
      <vt:lpstr>INITIAL INTEREST + RESEARCH FOCUS</vt:lpstr>
      <vt:lpstr>RESEARCH STUDY</vt:lpstr>
      <vt:lpstr>PARK UNIVERSITY</vt:lpstr>
      <vt:lpstr>RESEARCH STUDY</vt:lpstr>
      <vt:lpstr>THEMATIC FINDINGS</vt:lpstr>
      <vt:lpstr>PowerPoint Presentation</vt:lpstr>
      <vt:lpstr>Findings</vt:lpstr>
      <vt:lpstr>COMPARING QUALITATIVE DATA</vt:lpstr>
      <vt:lpstr>PowerPoint Presentation</vt:lpstr>
      <vt:lpstr>SOCIAL RESPONSIBILITY</vt:lpstr>
      <vt:lpstr>INFORMATION LITERACY OUTSIDE THE CLASSROOM</vt:lpstr>
      <vt:lpstr>In the past week, where did you learn about current events or news? Select all that apply.</vt:lpstr>
      <vt:lpstr>INFORMATION LITERACY OUTSIDE THE CLASSROOM </vt:lpstr>
      <vt:lpstr>WILL THIS MEET MY INFORMATION NEED?</vt:lpstr>
      <vt:lpstr>PowerPoint Presentation</vt:lpstr>
      <vt:lpstr>WILL THIS MEET MY INFORMATION NEED?</vt:lpstr>
      <vt:lpstr>TAKEAWAYS</vt:lpstr>
      <vt:lpstr>PowerPoint Presentation</vt:lpstr>
      <vt:lpstr>Poll Everywhere Audience Responses:</vt:lpstr>
      <vt:lpstr>Poll Everywhere Audience Responses: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PERCEIVED AUTHORITY, REAL CONSEQUENCES: RESEARCH-INFORMED PRACTICES TO TEACHING STUDENTS ABOUT AUTHORITY &amp; MISINFORMATION</dc:title>
  <dc:creator>Abdel-Jawad, Camille</dc:creator>
  <cp:lastModifiedBy>Abdel-Jawad, Camille</cp:lastModifiedBy>
  <cp:revision>3</cp:revision>
  <dcterms:created xsi:type="dcterms:W3CDTF">2022-03-09T15:57:58Z</dcterms:created>
  <dcterms:modified xsi:type="dcterms:W3CDTF">2022-05-11T13:00:22Z</dcterms:modified>
</cp:coreProperties>
</file>