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handoutMasterIdLst>
    <p:handoutMasterId r:id="rId27"/>
  </p:handoutMasterIdLst>
  <p:sldIdLst>
    <p:sldId id="274" r:id="rId3"/>
    <p:sldId id="297" r:id="rId4"/>
    <p:sldId id="299" r:id="rId5"/>
    <p:sldId id="287" r:id="rId6"/>
    <p:sldId id="289" r:id="rId7"/>
    <p:sldId id="318" r:id="rId8"/>
    <p:sldId id="303" r:id="rId9"/>
    <p:sldId id="301" r:id="rId10"/>
    <p:sldId id="290" r:id="rId11"/>
    <p:sldId id="314" r:id="rId12"/>
    <p:sldId id="315" r:id="rId13"/>
    <p:sldId id="316" r:id="rId14"/>
    <p:sldId id="321" r:id="rId15"/>
    <p:sldId id="291" r:id="rId16"/>
    <p:sldId id="292" r:id="rId17"/>
    <p:sldId id="293" r:id="rId18"/>
    <p:sldId id="294" r:id="rId19"/>
    <p:sldId id="307" r:id="rId20"/>
    <p:sldId id="308" r:id="rId21"/>
    <p:sldId id="317" r:id="rId22"/>
    <p:sldId id="295" r:id="rId23"/>
    <p:sldId id="319" r:id="rId24"/>
    <p:sldId id="281" r:id="rId25"/>
  </p:sldIdLst>
  <p:sldSz cx="12192000" cy="6858000"/>
  <p:notesSz cx="6858000" cy="13144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C2E8846-80FC-467A-A988-D1BFE6E02944}">
          <p14:sldIdLst>
            <p14:sldId id="274"/>
            <p14:sldId id="297"/>
            <p14:sldId id="299"/>
            <p14:sldId id="287"/>
            <p14:sldId id="289"/>
            <p14:sldId id="318"/>
            <p14:sldId id="303"/>
            <p14:sldId id="301"/>
            <p14:sldId id="290"/>
            <p14:sldId id="314"/>
            <p14:sldId id="315"/>
            <p14:sldId id="316"/>
            <p14:sldId id="321"/>
            <p14:sldId id="291"/>
            <p14:sldId id="292"/>
            <p14:sldId id="293"/>
            <p14:sldId id="294"/>
            <p14:sldId id="307"/>
            <p14:sldId id="308"/>
            <p14:sldId id="317"/>
            <p14:sldId id="295"/>
            <p14:sldId id="319"/>
            <p14:sldId id="28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onymous" initials="LIB" lastIdx="1" clrIdx="0">
    <p:extLst>
      <p:ext uri="{19B8F6BF-5375-455C-9EA6-DF929625EA0E}">
        <p15:presenceInfo xmlns:p15="http://schemas.microsoft.com/office/powerpoint/2012/main" userId="Anonymou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61791" autoAdjust="0"/>
  </p:normalViewPr>
  <p:slideViewPr>
    <p:cSldViewPr snapToGrid="0">
      <p:cViewPr varScale="1">
        <p:scale>
          <a:sx n="78" d="100"/>
          <a:sy n="78" d="100"/>
        </p:scale>
        <p:origin x="18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53457527-B088-4762-9624-1B551DDF3270}"/>
    <pc:docChg chg="modSld">
      <pc:chgData name="" userId="" providerId="" clId="Web-{53457527-B088-4762-9624-1B551DDF3270}" dt="2019-05-10T13:44:18.252" v="4" actId="20577"/>
      <pc:docMkLst>
        <pc:docMk/>
      </pc:docMkLst>
      <pc:sldChg chg="modSp">
        <pc:chgData name="" userId="" providerId="" clId="Web-{53457527-B088-4762-9624-1B551DDF3270}" dt="2019-05-10T13:44:16.112" v="2" actId="20577"/>
        <pc:sldMkLst>
          <pc:docMk/>
          <pc:sldMk cId="308511312" sldId="287"/>
        </pc:sldMkLst>
        <pc:spChg chg="mod">
          <ac:chgData name="" userId="" providerId="" clId="Web-{53457527-B088-4762-9624-1B551DDF3270}" dt="2019-05-10T13:44:16.112" v="2" actId="20577"/>
          <ac:spMkLst>
            <pc:docMk/>
            <pc:sldMk cId="308511312" sldId="287"/>
            <ac:spMk id="3" creationId="{74F2249C-7441-44EE-A6C1-18F3967BE164}"/>
          </ac:spMkLst>
        </pc:spChg>
      </pc:sldChg>
    </pc:docChg>
  </pc:docChgLst>
  <pc:docChgLst>
    <pc:chgData clId="Web-{4086AACF-4DAF-4836-B8F4-50307F62F9FC}"/>
    <pc:docChg chg="modSld">
      <pc:chgData name="" userId="" providerId="" clId="Web-{4086AACF-4DAF-4836-B8F4-50307F62F9FC}" dt="2019-05-06T17:29:31.390" v="181" actId="20577"/>
      <pc:docMkLst>
        <pc:docMk/>
      </pc:docMkLst>
      <pc:sldChg chg="modSp">
        <pc:chgData name="" userId="" providerId="" clId="Web-{4086AACF-4DAF-4836-B8F4-50307F62F9FC}" dt="2019-05-06T17:29:31.390" v="180" actId="20577"/>
        <pc:sldMkLst>
          <pc:docMk/>
          <pc:sldMk cId="2049297970" sldId="292"/>
        </pc:sldMkLst>
        <pc:spChg chg="mod">
          <ac:chgData name="" userId="" providerId="" clId="Web-{4086AACF-4DAF-4836-B8F4-50307F62F9FC}" dt="2019-05-06T17:29:31.390" v="180" actId="20577"/>
          <ac:spMkLst>
            <pc:docMk/>
            <pc:sldMk cId="2049297970" sldId="292"/>
            <ac:spMk id="4" creationId="{2567767A-5F69-485B-8E72-2A2BFED33340}"/>
          </ac:spMkLst>
        </pc:spChg>
      </pc:sldChg>
      <pc:sldChg chg="modSp">
        <pc:chgData name="" userId="" providerId="" clId="Web-{4086AACF-4DAF-4836-B8F4-50307F62F9FC}" dt="2019-05-06T17:22:46.920" v="56" actId="20577"/>
        <pc:sldMkLst>
          <pc:docMk/>
          <pc:sldMk cId="2041024518" sldId="307"/>
        </pc:sldMkLst>
        <pc:spChg chg="mod">
          <ac:chgData name="" userId="" providerId="" clId="Web-{4086AACF-4DAF-4836-B8F4-50307F62F9FC}" dt="2019-05-06T17:22:46.920" v="56" actId="20577"/>
          <ac:spMkLst>
            <pc:docMk/>
            <pc:sldMk cId="2041024518" sldId="307"/>
            <ac:spMk id="2" creationId="{00000000-0000-0000-0000-000000000000}"/>
          </ac:spMkLst>
        </pc:spChg>
      </pc:sldChg>
    </pc:docChg>
  </pc:docChgLst>
  <pc:docChgLst>
    <pc:chgData clId="Web-{3B05B99B-9404-496F-B25B-F7AB545CF357}"/>
    <pc:docChg chg="modSld">
      <pc:chgData name="" userId="" providerId="" clId="Web-{3B05B99B-9404-496F-B25B-F7AB545CF357}" dt="2019-04-15T19:30:24.795" v="77" actId="20577"/>
      <pc:docMkLst>
        <pc:docMk/>
      </pc:docMkLst>
      <pc:sldChg chg="modSp">
        <pc:chgData name="" userId="" providerId="" clId="Web-{3B05B99B-9404-496F-B25B-F7AB545CF357}" dt="2019-04-15T19:28:48.104" v="0" actId="20577"/>
        <pc:sldMkLst>
          <pc:docMk/>
          <pc:sldMk cId="3076449091" sldId="300"/>
        </pc:sldMkLst>
        <pc:spChg chg="mod">
          <ac:chgData name="" userId="" providerId="" clId="Web-{3B05B99B-9404-496F-B25B-F7AB545CF357}" dt="2019-04-15T19:28:48.104" v="0" actId="20577"/>
          <ac:spMkLst>
            <pc:docMk/>
            <pc:sldMk cId="3076449091" sldId="300"/>
            <ac:spMk id="4" creationId="{00000000-0000-0000-0000-000000000000}"/>
          </ac:spMkLst>
        </pc:spChg>
      </pc:sldChg>
      <pc:sldChg chg="modSp">
        <pc:chgData name="" userId="" providerId="" clId="Web-{3B05B99B-9404-496F-B25B-F7AB545CF357}" dt="2019-04-15T19:30:23.498" v="75" actId="20577"/>
        <pc:sldMkLst>
          <pc:docMk/>
          <pc:sldMk cId="1136096453" sldId="301"/>
        </pc:sldMkLst>
        <pc:spChg chg="mod">
          <ac:chgData name="" userId="" providerId="" clId="Web-{3B05B99B-9404-496F-B25B-F7AB545CF357}" dt="2019-04-15T19:30:23.498" v="75" actId="20577"/>
          <ac:spMkLst>
            <pc:docMk/>
            <pc:sldMk cId="1136096453" sldId="301"/>
            <ac:spMk id="2" creationId="{00000000-0000-0000-0000-000000000000}"/>
          </ac:spMkLst>
        </pc:spChg>
        <pc:spChg chg="mod">
          <ac:chgData name="" userId="" providerId="" clId="Web-{3B05B99B-9404-496F-B25B-F7AB545CF357}" dt="2019-04-15T19:30:16.451" v="71" actId="20577"/>
          <ac:spMkLst>
            <pc:docMk/>
            <pc:sldMk cId="1136096453" sldId="301"/>
            <ac:spMk id="4" creationId="{00000000-0000-0000-0000-000000000000}"/>
          </ac:spMkLst>
        </pc:spChg>
      </pc:sldChg>
    </pc:docChg>
  </pc:docChgLst>
  <pc:docChgLst>
    <pc:chgData clId="Web-{57DB7DE6-152D-4211-9362-B20DB4BD627C}"/>
    <pc:docChg chg="modSld">
      <pc:chgData name="" userId="" providerId="" clId="Web-{57DB7DE6-152D-4211-9362-B20DB4BD627C}" dt="2019-04-24T18:27:44.008" v="1" actId="14100"/>
      <pc:docMkLst>
        <pc:docMk/>
      </pc:docMkLst>
      <pc:sldChg chg="modSp">
        <pc:chgData name="" userId="" providerId="" clId="Web-{57DB7DE6-152D-4211-9362-B20DB4BD627C}" dt="2019-04-24T18:27:44.008" v="1" actId="14100"/>
        <pc:sldMkLst>
          <pc:docMk/>
          <pc:sldMk cId="2868788758" sldId="281"/>
        </pc:sldMkLst>
        <pc:spChg chg="mod">
          <ac:chgData name="" userId="" providerId="" clId="Web-{57DB7DE6-152D-4211-9362-B20DB4BD627C}" dt="2019-04-24T18:27:44.008" v="1" actId="14100"/>
          <ac:spMkLst>
            <pc:docMk/>
            <pc:sldMk cId="2868788758" sldId="281"/>
            <ac:spMk id="5" creationId="{00000000-0000-0000-0000-000000000000}"/>
          </ac:spMkLst>
        </pc:spChg>
      </pc:sldChg>
    </pc:docChg>
  </pc:docChgLst>
  <pc:docChgLst>
    <pc:chgData clId="Web-{C91BA2B2-8BF3-4FE1-B1B5-5409ABEDA4CE}"/>
    <pc:docChg chg="modSld">
      <pc:chgData name="" userId="" providerId="" clId="Web-{C91BA2B2-8BF3-4FE1-B1B5-5409ABEDA4CE}" dt="2019-05-10T05:48:05.751" v="1444" actId="20577"/>
      <pc:docMkLst>
        <pc:docMk/>
      </pc:docMkLst>
      <pc:sldChg chg="modSp modNotes">
        <pc:chgData name="" userId="" providerId="" clId="Web-{C91BA2B2-8BF3-4FE1-B1B5-5409ABEDA4CE}" dt="2019-05-10T05:47:53.173" v="1442" actId="20577"/>
        <pc:sldMkLst>
          <pc:docMk/>
          <pc:sldMk cId="1136096453" sldId="301"/>
        </pc:sldMkLst>
        <pc:spChg chg="mod">
          <ac:chgData name="" userId="" providerId="" clId="Web-{C91BA2B2-8BF3-4FE1-B1B5-5409ABEDA4CE}" dt="2019-05-10T05:47:53.173" v="1442" actId="20577"/>
          <ac:spMkLst>
            <pc:docMk/>
            <pc:sldMk cId="1136096453" sldId="301"/>
            <ac:spMk id="4" creationId="{00000000-0000-0000-0000-000000000000}"/>
          </ac:spMkLst>
        </pc:spChg>
      </pc:sldChg>
      <pc:sldChg chg="modNotes">
        <pc:chgData name="" userId="" providerId="" clId="Web-{C91BA2B2-8BF3-4FE1-B1B5-5409ABEDA4CE}" dt="2019-05-10T05:11:56.181" v="129"/>
        <pc:sldMkLst>
          <pc:docMk/>
          <pc:sldMk cId="2239475732" sldId="303"/>
        </pc:sldMkLst>
      </pc:sldChg>
      <pc:sldChg chg="modNotes">
        <pc:chgData name="" userId="" providerId="" clId="Web-{C91BA2B2-8BF3-4FE1-B1B5-5409ABEDA4CE}" dt="2019-05-10T04:57:43.007" v="92"/>
        <pc:sldMkLst>
          <pc:docMk/>
          <pc:sldMk cId="1914124820" sldId="318"/>
        </pc:sldMkLst>
      </pc:sldChg>
    </pc:docChg>
  </pc:docChgLst>
  <pc:docChgLst>
    <pc:chgData clId="Web-{12E62CC2-5A54-409A-BB0B-4614EB1E398E}"/>
    <pc:docChg chg="addSld delSld modSld modSection">
      <pc:chgData name="" userId="" providerId="" clId="Web-{12E62CC2-5A54-409A-BB0B-4614EB1E398E}" dt="2019-05-01T14:46:12.010" v="540"/>
      <pc:docMkLst>
        <pc:docMk/>
      </pc:docMkLst>
      <pc:sldChg chg="modSp">
        <pc:chgData name="" userId="" providerId="" clId="Web-{12E62CC2-5A54-409A-BB0B-4614EB1E398E}" dt="2019-05-01T13:43:11.748" v="4" actId="20577"/>
        <pc:sldMkLst>
          <pc:docMk/>
          <pc:sldMk cId="1993471417" sldId="274"/>
        </pc:sldMkLst>
        <pc:spChg chg="mod">
          <ac:chgData name="" userId="" providerId="" clId="Web-{12E62CC2-5A54-409A-BB0B-4614EB1E398E}" dt="2019-05-01T13:43:11.748" v="4" actId="20577"/>
          <ac:spMkLst>
            <pc:docMk/>
            <pc:sldMk cId="1993471417" sldId="274"/>
            <ac:spMk id="7" creationId="{1C69DEC4-B4D7-413F-B935-11570625C35B}"/>
          </ac:spMkLst>
        </pc:spChg>
      </pc:sldChg>
      <pc:sldChg chg="modSp modNotes">
        <pc:chgData name="" userId="" providerId="" clId="Web-{12E62CC2-5A54-409A-BB0B-4614EB1E398E}" dt="2019-05-01T13:47:56.071" v="25"/>
        <pc:sldMkLst>
          <pc:docMk/>
          <pc:sldMk cId="308511312" sldId="287"/>
        </pc:sldMkLst>
        <pc:spChg chg="mod">
          <ac:chgData name="" userId="" providerId="" clId="Web-{12E62CC2-5A54-409A-BB0B-4614EB1E398E}" dt="2019-05-01T13:46:21.473" v="14" actId="20577"/>
          <ac:spMkLst>
            <pc:docMk/>
            <pc:sldMk cId="308511312" sldId="287"/>
            <ac:spMk id="2" creationId="{00000000-0000-0000-0000-000000000000}"/>
          </ac:spMkLst>
        </pc:spChg>
        <pc:spChg chg="mod">
          <ac:chgData name="" userId="" providerId="" clId="Web-{12E62CC2-5A54-409A-BB0B-4614EB1E398E}" dt="2019-05-01T13:47:28.632" v="21" actId="20577"/>
          <ac:spMkLst>
            <pc:docMk/>
            <pc:sldMk cId="308511312" sldId="287"/>
            <ac:spMk id="3" creationId="{74F2249C-7441-44EE-A6C1-18F3967BE164}"/>
          </ac:spMkLst>
        </pc:spChg>
      </pc:sldChg>
      <pc:sldChg chg="modSp modNotes">
        <pc:chgData name="" userId="" providerId="" clId="Web-{12E62CC2-5A54-409A-BB0B-4614EB1E398E}" dt="2019-05-01T13:51:30.110" v="48"/>
        <pc:sldMkLst>
          <pc:docMk/>
          <pc:sldMk cId="3682244833" sldId="289"/>
        </pc:sldMkLst>
        <pc:spChg chg="mod">
          <ac:chgData name="" userId="" providerId="" clId="Web-{12E62CC2-5A54-409A-BB0B-4614EB1E398E}" dt="2019-05-01T13:50:02.200" v="35" actId="20577"/>
          <ac:spMkLst>
            <pc:docMk/>
            <pc:sldMk cId="3682244833" sldId="289"/>
            <ac:spMk id="4" creationId="{6F18E18D-B98E-4691-9078-7A9DF7CFC15C}"/>
          </ac:spMkLst>
        </pc:spChg>
      </pc:sldChg>
      <pc:sldChg chg="modNotes">
        <pc:chgData name="" userId="" providerId="" clId="Web-{12E62CC2-5A54-409A-BB0B-4614EB1E398E}" dt="2019-05-01T14:06:49.143" v="101"/>
        <pc:sldMkLst>
          <pc:docMk/>
          <pc:sldMk cId="3148188180" sldId="290"/>
        </pc:sldMkLst>
      </pc:sldChg>
      <pc:sldChg chg="modNotes">
        <pc:chgData name="" userId="" providerId="" clId="Web-{12E62CC2-5A54-409A-BB0B-4614EB1E398E}" dt="2019-05-01T14:02:54.025" v="90"/>
        <pc:sldMkLst>
          <pc:docMk/>
          <pc:sldMk cId="4127364351" sldId="291"/>
        </pc:sldMkLst>
      </pc:sldChg>
      <pc:sldChg chg="modSp">
        <pc:chgData name="" userId="" providerId="" clId="Web-{12E62CC2-5A54-409A-BB0B-4614EB1E398E}" dt="2019-05-01T14:22:47.787" v="347" actId="20577"/>
        <pc:sldMkLst>
          <pc:docMk/>
          <pc:sldMk cId="2049297970" sldId="292"/>
        </pc:sldMkLst>
        <pc:spChg chg="mod">
          <ac:chgData name="" userId="" providerId="" clId="Web-{12E62CC2-5A54-409A-BB0B-4614EB1E398E}" dt="2019-05-01T14:22:47.787" v="347" actId="20577"/>
          <ac:spMkLst>
            <pc:docMk/>
            <pc:sldMk cId="2049297970" sldId="292"/>
            <ac:spMk id="4" creationId="{2567767A-5F69-485B-8E72-2A2BFED33340}"/>
          </ac:spMkLst>
        </pc:spChg>
      </pc:sldChg>
      <pc:sldChg chg="modSp">
        <pc:chgData name="" userId="" providerId="" clId="Web-{12E62CC2-5A54-409A-BB0B-4614EB1E398E}" dt="2019-05-01T14:26:24.576" v="359" actId="20577"/>
        <pc:sldMkLst>
          <pc:docMk/>
          <pc:sldMk cId="2003417755" sldId="293"/>
        </pc:sldMkLst>
        <pc:spChg chg="mod">
          <ac:chgData name="" userId="" providerId="" clId="Web-{12E62CC2-5A54-409A-BB0B-4614EB1E398E}" dt="2019-05-01T14:26:24.576" v="359" actId="20577"/>
          <ac:spMkLst>
            <pc:docMk/>
            <pc:sldMk cId="2003417755" sldId="293"/>
            <ac:spMk id="2" creationId="{2DCCECFF-258E-40A7-94E6-95E9164CB667}"/>
          </ac:spMkLst>
        </pc:spChg>
      </pc:sldChg>
      <pc:sldChg chg="modNotes">
        <pc:chgData name="" userId="" providerId="" clId="Web-{12E62CC2-5A54-409A-BB0B-4614EB1E398E}" dt="2019-05-01T14:28:41.113" v="379"/>
        <pc:sldMkLst>
          <pc:docMk/>
          <pc:sldMk cId="3331726152" sldId="294"/>
        </pc:sldMkLst>
      </pc:sldChg>
      <pc:sldChg chg="modSp modNotes">
        <pc:chgData name="" userId="" providerId="" clId="Web-{12E62CC2-5A54-409A-BB0B-4614EB1E398E}" dt="2019-05-01T14:46:12.010" v="540"/>
        <pc:sldMkLst>
          <pc:docMk/>
          <pc:sldMk cId="4197513289" sldId="295"/>
        </pc:sldMkLst>
        <pc:spChg chg="mod">
          <ac:chgData name="" userId="" providerId="" clId="Web-{12E62CC2-5A54-409A-BB0B-4614EB1E398E}" dt="2019-05-01T14:46:00.213" v="538" actId="20577"/>
          <ac:spMkLst>
            <pc:docMk/>
            <pc:sldMk cId="4197513289" sldId="295"/>
            <ac:spMk id="4" creationId="{3F919F7A-9F8D-4158-A31B-EFC53E5B6A27}"/>
          </ac:spMkLst>
        </pc:spChg>
      </pc:sldChg>
      <pc:sldChg chg="modNotes">
        <pc:chgData name="" userId="" providerId="" clId="Web-{12E62CC2-5A54-409A-BB0B-4614EB1E398E}" dt="2019-05-01T13:57:19.310" v="69"/>
        <pc:sldMkLst>
          <pc:docMk/>
          <pc:sldMk cId="3076449091" sldId="300"/>
        </pc:sldMkLst>
      </pc:sldChg>
      <pc:sldChg chg="modNotes">
        <pc:chgData name="" userId="" providerId="" clId="Web-{12E62CC2-5A54-409A-BB0B-4614EB1E398E}" dt="2019-05-01T13:58:44.766" v="84"/>
        <pc:sldMkLst>
          <pc:docMk/>
          <pc:sldMk cId="1136096453" sldId="301"/>
        </pc:sldMkLst>
      </pc:sldChg>
      <pc:sldChg chg="del modNotes">
        <pc:chgData name="" userId="" providerId="" clId="Web-{12E62CC2-5A54-409A-BB0B-4614EB1E398E}" dt="2019-05-01T13:58:52.985" v="85"/>
        <pc:sldMkLst>
          <pc:docMk/>
          <pc:sldMk cId="3918368197" sldId="302"/>
        </pc:sldMkLst>
      </pc:sldChg>
      <pc:sldChg chg="modNotes">
        <pc:chgData name="" userId="" providerId="" clId="Web-{12E62CC2-5A54-409A-BB0B-4614EB1E398E}" dt="2019-05-01T13:57:58.655" v="74"/>
        <pc:sldMkLst>
          <pc:docMk/>
          <pc:sldMk cId="2239475732" sldId="303"/>
        </pc:sldMkLst>
      </pc:sldChg>
      <pc:sldChg chg="modSp modNotes">
        <pc:chgData name="" userId="" providerId="" clId="Web-{12E62CC2-5A54-409A-BB0B-4614EB1E398E}" dt="2019-05-01T14:30:57.414" v="407"/>
        <pc:sldMkLst>
          <pc:docMk/>
          <pc:sldMk cId="2041024518" sldId="307"/>
        </pc:sldMkLst>
        <pc:spChg chg="mod">
          <ac:chgData name="" userId="" providerId="" clId="Web-{12E62CC2-5A54-409A-BB0B-4614EB1E398E}" dt="2019-05-01T14:29:53.912" v="393" actId="20577"/>
          <ac:spMkLst>
            <pc:docMk/>
            <pc:sldMk cId="2041024518" sldId="307"/>
            <ac:spMk id="2" creationId="{00000000-0000-0000-0000-000000000000}"/>
          </ac:spMkLst>
        </pc:spChg>
      </pc:sldChg>
      <pc:sldChg chg="del">
        <pc:chgData name="" userId="" providerId="" clId="Web-{12E62CC2-5A54-409A-BB0B-4614EB1E398E}" dt="2019-05-01T14:39:21.167" v="460"/>
        <pc:sldMkLst>
          <pc:docMk/>
          <pc:sldMk cId="1166916458" sldId="309"/>
        </pc:sldMkLst>
      </pc:sldChg>
      <pc:sldChg chg="modSp">
        <pc:chgData name="" userId="" providerId="" clId="Web-{12E62CC2-5A54-409A-BB0B-4614EB1E398E}" dt="2019-05-01T14:30:11.194" v="403" actId="20577"/>
        <pc:sldMkLst>
          <pc:docMk/>
          <pc:sldMk cId="1389781270" sldId="314"/>
        </pc:sldMkLst>
        <pc:spChg chg="mod">
          <ac:chgData name="" userId="" providerId="" clId="Web-{12E62CC2-5A54-409A-BB0B-4614EB1E398E}" dt="2019-05-01T14:30:11.194" v="403" actId="20577"/>
          <ac:spMkLst>
            <pc:docMk/>
            <pc:sldMk cId="1389781270" sldId="314"/>
            <ac:spMk id="2" creationId="{00000000-0000-0000-0000-000000000000}"/>
          </ac:spMkLst>
        </pc:spChg>
      </pc:sldChg>
      <pc:sldChg chg="modSp">
        <pc:chgData name="" userId="" providerId="" clId="Web-{12E62CC2-5A54-409A-BB0B-4614EB1E398E}" dt="2019-05-01T14:30:01.912" v="396" actId="20577"/>
        <pc:sldMkLst>
          <pc:docMk/>
          <pc:sldMk cId="3171964098" sldId="316"/>
        </pc:sldMkLst>
        <pc:spChg chg="mod">
          <ac:chgData name="" userId="" providerId="" clId="Web-{12E62CC2-5A54-409A-BB0B-4614EB1E398E}" dt="2019-05-01T14:30:01.912" v="396" actId="20577"/>
          <ac:spMkLst>
            <pc:docMk/>
            <pc:sldMk cId="3171964098" sldId="316"/>
            <ac:spMk id="2" creationId="{00000000-0000-0000-0000-000000000000}"/>
          </ac:spMkLst>
        </pc:spChg>
      </pc:sldChg>
      <pc:sldChg chg="modNotes">
        <pc:chgData name="" userId="" providerId="" clId="Web-{12E62CC2-5A54-409A-BB0B-4614EB1E398E}" dt="2019-05-01T14:39:14.261" v="459"/>
        <pc:sldMkLst>
          <pc:docMk/>
          <pc:sldMk cId="2610905760" sldId="317"/>
        </pc:sldMkLst>
      </pc:sldChg>
      <pc:sldChg chg="modSp modNotes">
        <pc:chgData name="" userId="" providerId="" clId="Web-{12E62CC2-5A54-409A-BB0B-4614EB1E398E}" dt="2019-05-01T13:56:26.855" v="66"/>
        <pc:sldMkLst>
          <pc:docMk/>
          <pc:sldMk cId="1914124820" sldId="318"/>
        </pc:sldMkLst>
        <pc:spChg chg="mod">
          <ac:chgData name="" userId="" providerId="" clId="Web-{12E62CC2-5A54-409A-BB0B-4614EB1E398E}" dt="2019-05-01T13:51:58.892" v="55" actId="20577"/>
          <ac:spMkLst>
            <pc:docMk/>
            <pc:sldMk cId="1914124820" sldId="318"/>
            <ac:spMk id="3" creationId="{D1A04849-5655-44DA-8428-5D5D49EABE7F}"/>
          </ac:spMkLst>
        </pc:spChg>
        <pc:graphicFrameChg chg="mod modGraphic">
          <ac:chgData name="" userId="" providerId="" clId="Web-{12E62CC2-5A54-409A-BB0B-4614EB1E398E}" dt="2019-05-01T13:56:26.855" v="66"/>
          <ac:graphicFrameMkLst>
            <pc:docMk/>
            <pc:sldMk cId="1914124820" sldId="318"/>
            <ac:graphicFrameMk id="7" creationId="{B8547292-8308-47CC-8769-94D7FA465434}"/>
          </ac:graphicFrameMkLst>
        </pc:graphicFrameChg>
      </pc:sldChg>
      <pc:sldChg chg="modSp new">
        <pc:chgData name="" userId="" providerId="" clId="Web-{12E62CC2-5A54-409A-BB0B-4614EB1E398E}" dt="2019-05-01T14:45:12.836" v="521" actId="20577"/>
        <pc:sldMkLst>
          <pc:docMk/>
          <pc:sldMk cId="3920064567" sldId="319"/>
        </pc:sldMkLst>
        <pc:spChg chg="mod">
          <ac:chgData name="" userId="" providerId="" clId="Web-{12E62CC2-5A54-409A-BB0B-4614EB1E398E}" dt="2019-05-01T14:44:39.913" v="503" actId="20577"/>
          <ac:spMkLst>
            <pc:docMk/>
            <pc:sldMk cId="3920064567" sldId="319"/>
            <ac:spMk id="2" creationId="{7AD19431-D22B-4FC9-9A80-56A2E57F4885}"/>
          </ac:spMkLst>
        </pc:spChg>
        <pc:spChg chg="mod">
          <ac:chgData name="" userId="" providerId="" clId="Web-{12E62CC2-5A54-409A-BB0B-4614EB1E398E}" dt="2019-05-01T14:45:12.836" v="521" actId="20577"/>
          <ac:spMkLst>
            <pc:docMk/>
            <pc:sldMk cId="3920064567" sldId="319"/>
            <ac:spMk id="4" creationId="{742FAEB5-AC76-4FD0-AF03-988B2CDFF54C}"/>
          </ac:spMkLst>
        </pc:spChg>
      </pc:sldChg>
    </pc:docChg>
  </pc:docChgLst>
  <pc:docChgLst>
    <pc:chgData clId="Web-{3A89BF02-3D76-4D26-A627-E6403091734A}"/>
    <pc:docChg chg="modSld">
      <pc:chgData name="" userId="" providerId="" clId="Web-{3A89BF02-3D76-4D26-A627-E6403091734A}" dt="2019-04-24T18:20:06.351" v="67" actId="20577"/>
      <pc:docMkLst>
        <pc:docMk/>
      </pc:docMkLst>
      <pc:sldChg chg="modSp">
        <pc:chgData name="" userId="" providerId="" clId="Web-{3A89BF02-3D76-4D26-A627-E6403091734A}" dt="2019-04-24T18:20:06.351" v="66" actId="20577"/>
        <pc:sldMkLst>
          <pc:docMk/>
          <pc:sldMk cId="3996144816" sldId="299"/>
        </pc:sldMkLst>
        <pc:spChg chg="mod">
          <ac:chgData name="" userId="" providerId="" clId="Web-{3A89BF02-3D76-4D26-A627-E6403091734A}" dt="2019-04-24T18:20:06.351" v="66" actId="20577"/>
          <ac:spMkLst>
            <pc:docMk/>
            <pc:sldMk cId="3996144816" sldId="299"/>
            <ac:spMk id="4" creationId="{00000000-0000-0000-0000-000000000000}"/>
          </ac:spMkLst>
        </pc:spChg>
      </pc:sldChg>
    </pc:docChg>
  </pc:docChgLst>
  <pc:docChgLst>
    <pc:chgData clId="Web-{9A8EA2F4-58CD-4B37-AF8A-1495060A8F13}"/>
    <pc:docChg chg="modSld">
      <pc:chgData name="" userId="" providerId="" clId="Web-{9A8EA2F4-58CD-4B37-AF8A-1495060A8F13}" dt="2019-05-10T16:30:31.428" v="305"/>
      <pc:docMkLst>
        <pc:docMk/>
      </pc:docMkLst>
      <pc:sldChg chg="modSp">
        <pc:chgData name="" userId="" providerId="" clId="Web-{9A8EA2F4-58CD-4B37-AF8A-1495060A8F13}" dt="2019-05-10T16:01:30.457" v="30" actId="20577"/>
        <pc:sldMkLst>
          <pc:docMk/>
          <pc:sldMk cId="3331726152" sldId="294"/>
        </pc:sldMkLst>
        <pc:spChg chg="mod">
          <ac:chgData name="" userId="" providerId="" clId="Web-{9A8EA2F4-58CD-4B37-AF8A-1495060A8F13}" dt="2019-05-10T16:01:30.457" v="30" actId="20577"/>
          <ac:spMkLst>
            <pc:docMk/>
            <pc:sldMk cId="3331726152" sldId="294"/>
            <ac:spMk id="4" creationId="{82458353-08F2-472B-A85E-87C8740FD3AF}"/>
          </ac:spMkLst>
        </pc:spChg>
      </pc:sldChg>
      <pc:sldChg chg="modSp modNotes">
        <pc:chgData name="" userId="" providerId="" clId="Web-{9A8EA2F4-58CD-4B37-AF8A-1495060A8F13}" dt="2019-05-10T16:30:31.428" v="305"/>
        <pc:sldMkLst>
          <pc:docMk/>
          <pc:sldMk cId="2610905760" sldId="317"/>
        </pc:sldMkLst>
        <pc:spChg chg="mod">
          <ac:chgData name="" userId="" providerId="" clId="Web-{9A8EA2F4-58CD-4B37-AF8A-1495060A8F13}" dt="2019-05-10T16:27:42.209" v="272" actId="20577"/>
          <ac:spMkLst>
            <pc:docMk/>
            <pc:sldMk cId="2610905760" sldId="317"/>
            <ac:spMk id="4" creationId="{00000000-0000-0000-0000-000000000000}"/>
          </ac:spMkLst>
        </pc:spChg>
      </pc:sldChg>
    </pc:docChg>
  </pc:docChgLst>
  <pc:docChgLst>
    <pc:chgData clId="Web-{3D1AD571-1594-43F6-A704-2F7437FE915C}"/>
    <pc:docChg chg="addSld delSld modSld sldOrd modSection">
      <pc:chgData name="" userId="" providerId="" clId="Web-{3D1AD571-1594-43F6-A704-2F7437FE915C}" dt="2019-04-24T19:57:30.858" v="1169" actId="20577"/>
      <pc:docMkLst>
        <pc:docMk/>
      </pc:docMkLst>
      <pc:sldChg chg="addSp modSp">
        <pc:chgData name="" userId="" providerId="" clId="Web-{3D1AD571-1594-43F6-A704-2F7437FE915C}" dt="2019-04-24T19:57:30.827" v="1167" actId="20577"/>
        <pc:sldMkLst>
          <pc:docMk/>
          <pc:sldMk cId="2868788758" sldId="281"/>
        </pc:sldMkLst>
        <pc:spChg chg="mod">
          <ac:chgData name="" userId="" providerId="" clId="Web-{3D1AD571-1594-43F6-A704-2F7437FE915C}" dt="2019-04-24T19:57:30.827" v="1167" actId="20577"/>
          <ac:spMkLst>
            <pc:docMk/>
            <pc:sldMk cId="2868788758" sldId="281"/>
            <ac:spMk id="2" creationId="{00000000-0000-0000-0000-000000000000}"/>
          </ac:spMkLst>
        </pc:spChg>
        <pc:spChg chg="add mod">
          <ac:chgData name="" userId="" providerId="" clId="Web-{3D1AD571-1594-43F6-A704-2F7437FE915C}" dt="2019-04-24T19:57:14.232" v="1162" actId="1076"/>
          <ac:spMkLst>
            <pc:docMk/>
            <pc:sldMk cId="2868788758" sldId="281"/>
            <ac:spMk id="3" creationId="{AC8C002C-33F1-4D09-BBD2-9B35AFF3AE50}"/>
          </ac:spMkLst>
        </pc:spChg>
        <pc:spChg chg="mod">
          <ac:chgData name="" userId="" providerId="" clId="Web-{3D1AD571-1594-43F6-A704-2F7437FE915C}" dt="2019-04-24T19:53:11.177" v="1028" actId="20577"/>
          <ac:spMkLst>
            <pc:docMk/>
            <pc:sldMk cId="2868788758" sldId="281"/>
            <ac:spMk id="5" creationId="{00000000-0000-0000-0000-000000000000}"/>
          </ac:spMkLst>
        </pc:spChg>
      </pc:sldChg>
      <pc:sldChg chg="modSp ord">
        <pc:chgData name="" userId="" providerId="" clId="Web-{3D1AD571-1594-43F6-A704-2F7437FE915C}" dt="2019-04-24T19:02:27.098" v="59" actId="20577"/>
        <pc:sldMkLst>
          <pc:docMk/>
          <pc:sldMk cId="308511312" sldId="287"/>
        </pc:sldMkLst>
        <pc:spChg chg="mod">
          <ac:chgData name="" userId="" providerId="" clId="Web-{3D1AD571-1594-43F6-A704-2F7437FE915C}" dt="2019-04-24T19:02:27.098" v="59" actId="20577"/>
          <ac:spMkLst>
            <pc:docMk/>
            <pc:sldMk cId="308511312" sldId="287"/>
            <ac:spMk id="2" creationId="{00000000-0000-0000-0000-000000000000}"/>
          </ac:spMkLst>
        </pc:spChg>
      </pc:sldChg>
      <pc:sldChg chg="modNotes">
        <pc:chgData name="" userId="" providerId="" clId="Web-{3D1AD571-1594-43F6-A704-2F7437FE915C}" dt="2019-04-24T19:18:59.821" v="245"/>
        <pc:sldMkLst>
          <pc:docMk/>
          <pc:sldMk cId="3148188180" sldId="290"/>
        </pc:sldMkLst>
      </pc:sldChg>
      <pc:sldChg chg="modSp">
        <pc:chgData name="" userId="" providerId="" clId="Web-{3D1AD571-1594-43F6-A704-2F7437FE915C}" dt="2019-04-24T19:15:52.346" v="225" actId="20577"/>
        <pc:sldMkLst>
          <pc:docMk/>
          <pc:sldMk cId="4127364351" sldId="291"/>
        </pc:sldMkLst>
        <pc:spChg chg="mod">
          <ac:chgData name="" userId="" providerId="" clId="Web-{3D1AD571-1594-43F6-A704-2F7437FE915C}" dt="2019-04-24T19:13:00.761" v="119" actId="20577"/>
          <ac:spMkLst>
            <pc:docMk/>
            <pc:sldMk cId="4127364351" sldId="291"/>
            <ac:spMk id="2" creationId="{7F08216E-005E-48A5-957E-B23D2724DACD}"/>
          </ac:spMkLst>
        </pc:spChg>
        <pc:spChg chg="mod">
          <ac:chgData name="" userId="" providerId="" clId="Web-{3D1AD571-1594-43F6-A704-2F7437FE915C}" dt="2019-04-24T19:15:52.346" v="225" actId="20577"/>
          <ac:spMkLst>
            <pc:docMk/>
            <pc:sldMk cId="4127364351" sldId="291"/>
            <ac:spMk id="4" creationId="{23D3D55A-7DA2-4E25-8175-232553E27325}"/>
          </ac:spMkLst>
        </pc:spChg>
      </pc:sldChg>
      <pc:sldChg chg="modSp modNotes">
        <pc:chgData name="" userId="" providerId="" clId="Web-{3D1AD571-1594-43F6-A704-2F7437FE915C}" dt="2019-04-24T19:24:00.238" v="305"/>
        <pc:sldMkLst>
          <pc:docMk/>
          <pc:sldMk cId="2049297970" sldId="292"/>
        </pc:sldMkLst>
        <pc:spChg chg="mod">
          <ac:chgData name="" userId="" providerId="" clId="Web-{3D1AD571-1594-43F6-A704-2F7437FE915C}" dt="2019-04-24T18:50:31.244" v="35" actId="20577"/>
          <ac:spMkLst>
            <pc:docMk/>
            <pc:sldMk cId="2049297970" sldId="292"/>
            <ac:spMk id="2" creationId="{6329DAB7-01F5-44DD-BF3C-5BEC26D46B06}"/>
          </ac:spMkLst>
        </pc:spChg>
        <pc:spChg chg="mod">
          <ac:chgData name="" userId="" providerId="" clId="Web-{3D1AD571-1594-43F6-A704-2F7437FE915C}" dt="2019-04-24T18:50:57.839" v="45" actId="20577"/>
          <ac:spMkLst>
            <pc:docMk/>
            <pc:sldMk cId="2049297970" sldId="292"/>
            <ac:spMk id="4" creationId="{2567767A-5F69-485B-8E72-2A2BFED33340}"/>
          </ac:spMkLst>
        </pc:spChg>
      </pc:sldChg>
      <pc:sldChg chg="modSp">
        <pc:chgData name="" userId="" providerId="" clId="Web-{3D1AD571-1594-43F6-A704-2F7437FE915C}" dt="2019-04-24T19:28:43.764" v="413" actId="20577"/>
        <pc:sldMkLst>
          <pc:docMk/>
          <pc:sldMk cId="2003417755" sldId="293"/>
        </pc:sldMkLst>
        <pc:spChg chg="mod">
          <ac:chgData name="" userId="" providerId="" clId="Web-{3D1AD571-1594-43F6-A704-2F7437FE915C}" dt="2019-04-24T19:28:43.764" v="413" actId="20577"/>
          <ac:spMkLst>
            <pc:docMk/>
            <pc:sldMk cId="2003417755" sldId="293"/>
            <ac:spMk id="2" creationId="{2DCCECFF-258E-40A7-94E6-95E9164CB667}"/>
          </ac:spMkLst>
        </pc:spChg>
        <pc:spChg chg="mod">
          <ac:chgData name="" userId="" providerId="" clId="Web-{3D1AD571-1594-43F6-A704-2F7437FE915C}" dt="2019-04-24T19:26:23.353" v="385" actId="20577"/>
          <ac:spMkLst>
            <pc:docMk/>
            <pc:sldMk cId="2003417755" sldId="293"/>
            <ac:spMk id="4" creationId="{459B0BE3-A00A-4115-B881-7FE39A20CAFB}"/>
          </ac:spMkLst>
        </pc:spChg>
      </pc:sldChg>
      <pc:sldChg chg="modSp">
        <pc:chgData name="" userId="" providerId="" clId="Web-{3D1AD571-1594-43F6-A704-2F7437FE915C}" dt="2019-04-24T19:34:29.386" v="613" actId="20577"/>
        <pc:sldMkLst>
          <pc:docMk/>
          <pc:sldMk cId="3331726152" sldId="294"/>
        </pc:sldMkLst>
        <pc:spChg chg="mod">
          <ac:chgData name="" userId="" providerId="" clId="Web-{3D1AD571-1594-43F6-A704-2F7437FE915C}" dt="2019-04-24T19:34:29.386" v="613" actId="20577"/>
          <ac:spMkLst>
            <pc:docMk/>
            <pc:sldMk cId="3331726152" sldId="294"/>
            <ac:spMk id="4" creationId="{82458353-08F2-472B-A85E-87C8740FD3AF}"/>
          </ac:spMkLst>
        </pc:spChg>
      </pc:sldChg>
      <pc:sldChg chg="modSp">
        <pc:chgData name="" userId="" providerId="" clId="Web-{3D1AD571-1594-43F6-A704-2F7437FE915C}" dt="2019-04-24T19:52:40.629" v="1017" actId="20577"/>
        <pc:sldMkLst>
          <pc:docMk/>
          <pc:sldMk cId="4197513289" sldId="295"/>
        </pc:sldMkLst>
        <pc:spChg chg="mod">
          <ac:chgData name="" userId="" providerId="" clId="Web-{3D1AD571-1594-43F6-A704-2F7437FE915C}" dt="2019-04-24T19:50:40.030" v="993" actId="20577"/>
          <ac:spMkLst>
            <pc:docMk/>
            <pc:sldMk cId="4197513289" sldId="295"/>
            <ac:spMk id="2" creationId="{74DCC5E9-43DD-42E5-98CA-4423155AA455}"/>
          </ac:spMkLst>
        </pc:spChg>
        <pc:spChg chg="mod">
          <ac:chgData name="" userId="" providerId="" clId="Web-{3D1AD571-1594-43F6-A704-2F7437FE915C}" dt="2019-04-24T19:52:40.629" v="1017" actId="20577"/>
          <ac:spMkLst>
            <pc:docMk/>
            <pc:sldMk cId="4197513289" sldId="295"/>
            <ac:spMk id="4" creationId="{3F919F7A-9F8D-4158-A31B-EFC53E5B6A27}"/>
          </ac:spMkLst>
        </pc:spChg>
      </pc:sldChg>
      <pc:sldChg chg="modSp del">
        <pc:chgData name="" userId="" providerId="" clId="Web-{3D1AD571-1594-43F6-A704-2F7437FE915C}" dt="2019-04-24T18:51:02.292" v="47"/>
        <pc:sldMkLst>
          <pc:docMk/>
          <pc:sldMk cId="4182574392" sldId="296"/>
        </pc:sldMkLst>
        <pc:spChg chg="mod">
          <ac:chgData name="" userId="" providerId="" clId="Web-{3D1AD571-1594-43F6-A704-2F7437FE915C}" dt="2019-04-24T18:50:40.823" v="38" actId="20577"/>
          <ac:spMkLst>
            <pc:docMk/>
            <pc:sldMk cId="4182574392" sldId="296"/>
            <ac:spMk id="4" creationId="{E5684BFE-8E57-4157-B389-01ED8BBA0BB1}"/>
          </ac:spMkLst>
        </pc:spChg>
      </pc:sldChg>
      <pc:sldChg chg="modNotes">
        <pc:chgData name="" userId="" providerId="" clId="Web-{3D1AD571-1594-43F6-A704-2F7437FE915C}" dt="2019-04-24T19:08:46.596" v="79"/>
        <pc:sldMkLst>
          <pc:docMk/>
          <pc:sldMk cId="1367808568" sldId="298"/>
        </pc:sldMkLst>
      </pc:sldChg>
      <pc:sldChg chg="modSp">
        <pc:chgData name="" userId="" providerId="" clId="Web-{3D1AD571-1594-43F6-A704-2F7437FE915C}" dt="2019-04-24T19:10:20.912" v="88" actId="20577"/>
        <pc:sldMkLst>
          <pc:docMk/>
          <pc:sldMk cId="1136096453" sldId="301"/>
        </pc:sldMkLst>
        <pc:spChg chg="mod">
          <ac:chgData name="" userId="" providerId="" clId="Web-{3D1AD571-1594-43F6-A704-2F7437FE915C}" dt="2019-04-24T19:10:20.912" v="88" actId="20577"/>
          <ac:spMkLst>
            <pc:docMk/>
            <pc:sldMk cId="1136096453" sldId="301"/>
            <ac:spMk id="2" creationId="{00000000-0000-0000-0000-000000000000}"/>
          </ac:spMkLst>
        </pc:spChg>
      </pc:sldChg>
      <pc:sldChg chg="modSp new">
        <pc:chgData name="" userId="" providerId="" clId="Web-{3D1AD571-1594-43F6-A704-2F7437FE915C}" dt="2019-04-24T19:10:40.694" v="112" actId="20577"/>
        <pc:sldMkLst>
          <pc:docMk/>
          <pc:sldMk cId="2239475732" sldId="303"/>
        </pc:sldMkLst>
        <pc:spChg chg="mod">
          <ac:chgData name="" userId="" providerId="" clId="Web-{3D1AD571-1594-43F6-A704-2F7437FE915C}" dt="2019-04-24T19:10:40.694" v="112" actId="20577"/>
          <ac:spMkLst>
            <pc:docMk/>
            <pc:sldMk cId="2239475732" sldId="303"/>
            <ac:spMk id="2" creationId="{EEA58604-BFB9-4CFE-9341-61689D3A628C}"/>
          </ac:spMkLst>
        </pc:spChg>
      </pc:sldChg>
      <pc:sldChg chg="modSp new">
        <pc:chgData name="" userId="" providerId="" clId="Web-{3D1AD571-1594-43F6-A704-2F7437FE915C}" dt="2019-04-24T19:34:39.761" v="625" actId="20577"/>
        <pc:sldMkLst>
          <pc:docMk/>
          <pc:sldMk cId="2528397660" sldId="304"/>
        </pc:sldMkLst>
        <pc:spChg chg="mod">
          <ac:chgData name="" userId="" providerId="" clId="Web-{3D1AD571-1594-43F6-A704-2F7437FE915C}" dt="2019-04-24T19:33:54.275" v="604" actId="20577"/>
          <ac:spMkLst>
            <pc:docMk/>
            <pc:sldMk cId="2528397660" sldId="304"/>
            <ac:spMk id="2" creationId="{580B7236-5D5C-4D12-BEB3-32A6F072E407}"/>
          </ac:spMkLst>
        </pc:spChg>
        <pc:spChg chg="mod">
          <ac:chgData name="" userId="" providerId="" clId="Web-{3D1AD571-1594-43F6-A704-2F7437FE915C}" dt="2019-04-24T19:34:39.761" v="625" actId="20577"/>
          <ac:spMkLst>
            <pc:docMk/>
            <pc:sldMk cId="2528397660" sldId="304"/>
            <ac:spMk id="4" creationId="{50BE3FAA-6284-4437-8371-0E449C2FE7B3}"/>
          </ac:spMkLst>
        </pc:spChg>
      </pc:sldChg>
      <pc:sldChg chg="new">
        <pc:chgData name="" userId="" providerId="" clId="Web-{3D1AD571-1594-43F6-A704-2F7437FE915C}" dt="2019-04-24T19:54:07.819" v="1045"/>
        <pc:sldMkLst>
          <pc:docMk/>
          <pc:sldMk cId="585116752" sldId="305"/>
        </pc:sldMkLst>
      </pc:sldChg>
    </pc:docChg>
  </pc:docChgLst>
  <pc:docChgLst>
    <pc:chgData clId="Web-{D10C38A3-33DE-4A30-8402-C18161FDE599}"/>
    <pc:docChg chg="modSld">
      <pc:chgData name="" userId="" providerId="" clId="Web-{D10C38A3-33DE-4A30-8402-C18161FDE599}" dt="2019-04-25T00:50:35.968" v="35" actId="20577"/>
      <pc:docMkLst>
        <pc:docMk/>
      </pc:docMkLst>
      <pc:sldChg chg="modSp">
        <pc:chgData name="" userId="" providerId="" clId="Web-{D10C38A3-33DE-4A30-8402-C18161FDE599}" dt="2019-04-25T00:50:35.968" v="34" actId="20577"/>
        <pc:sldMkLst>
          <pc:docMk/>
          <pc:sldMk cId="3996144816" sldId="299"/>
        </pc:sldMkLst>
        <pc:spChg chg="mod">
          <ac:chgData name="" userId="" providerId="" clId="Web-{D10C38A3-33DE-4A30-8402-C18161FDE599}" dt="2019-04-25T00:50:35.968" v="34" actId="20577"/>
          <ac:spMkLst>
            <pc:docMk/>
            <pc:sldMk cId="3996144816" sldId="299"/>
            <ac:spMk id="4" creationId="{00000000-0000-0000-0000-000000000000}"/>
          </ac:spMkLst>
        </pc:spChg>
      </pc:sldChg>
    </pc:docChg>
  </pc:docChgLst>
  <pc:docChgLst>
    <pc:chgData clId="Web-{97069D20-7087-42A1-BF8C-10E4E802FBED}"/>
    <pc:docChg chg="modSld">
      <pc:chgData name="" userId="" providerId="" clId="Web-{97069D20-7087-42A1-BF8C-10E4E802FBED}" dt="2019-05-10T02:29:53.139" v="8"/>
      <pc:docMkLst>
        <pc:docMk/>
      </pc:docMkLst>
      <pc:sldChg chg="modNotes">
        <pc:chgData name="" userId="" providerId="" clId="Web-{97069D20-7087-42A1-BF8C-10E4E802FBED}" dt="2019-05-10T02:29:53.139" v="8"/>
        <pc:sldMkLst>
          <pc:docMk/>
          <pc:sldMk cId="3331726152" sldId="294"/>
        </pc:sldMkLst>
      </pc:sldChg>
    </pc:docChg>
  </pc:docChgLst>
  <pc:docChgLst>
    <pc:chgData clId="Web-{DC4BF354-DDA8-4995-9300-A85F392BEEF9}"/>
    <pc:docChg chg="addSld delSld modSld modSection">
      <pc:chgData name="" userId="" providerId="" clId="Web-{DC4BF354-DDA8-4995-9300-A85F392BEEF9}" dt="2019-05-01T02:29:54.547" v="432"/>
      <pc:docMkLst>
        <pc:docMk/>
      </pc:docMkLst>
      <pc:sldChg chg="modSp">
        <pc:chgData name="" userId="" providerId="" clId="Web-{DC4BF354-DDA8-4995-9300-A85F392BEEF9}" dt="2019-05-01T02:11:29.552" v="111" actId="20577"/>
        <pc:sldMkLst>
          <pc:docMk/>
          <pc:sldMk cId="308511312" sldId="287"/>
        </pc:sldMkLst>
        <pc:spChg chg="mod">
          <ac:chgData name="" userId="" providerId="" clId="Web-{DC4BF354-DDA8-4995-9300-A85F392BEEF9}" dt="2019-05-01T02:11:29.552" v="111" actId="20577"/>
          <ac:spMkLst>
            <pc:docMk/>
            <pc:sldMk cId="308511312" sldId="287"/>
            <ac:spMk id="3" creationId="{74F2249C-7441-44EE-A6C1-18F3967BE164}"/>
          </ac:spMkLst>
        </pc:spChg>
      </pc:sldChg>
      <pc:sldChg chg="del">
        <pc:chgData name="" userId="" providerId="" clId="Web-{DC4BF354-DDA8-4995-9300-A85F392BEEF9}" dt="2019-05-01T02:10:01.299" v="98"/>
        <pc:sldMkLst>
          <pc:docMk/>
          <pc:sldMk cId="1367808568" sldId="298"/>
        </pc:sldMkLst>
      </pc:sldChg>
      <pc:sldChg chg="modNotes">
        <pc:chgData name="" userId="" providerId="" clId="Web-{DC4BF354-DDA8-4995-9300-A85F392BEEF9}" dt="2019-05-01T02:29:54.547" v="432"/>
        <pc:sldMkLst>
          <pc:docMk/>
          <pc:sldMk cId="3076449091" sldId="300"/>
        </pc:sldMkLst>
      </pc:sldChg>
      <pc:sldChg chg="modNotes">
        <pc:chgData name="" userId="" providerId="" clId="Web-{DC4BF354-DDA8-4995-9300-A85F392BEEF9}" dt="2019-05-01T02:15:58.296" v="155"/>
        <pc:sldMkLst>
          <pc:docMk/>
          <pc:sldMk cId="2239475732" sldId="303"/>
        </pc:sldMkLst>
      </pc:sldChg>
      <pc:sldChg chg="addSp delSp modSp del">
        <pc:chgData name="" userId="" providerId="" clId="Web-{DC4BF354-DDA8-4995-9300-A85F392BEEF9}" dt="2019-05-01T02:09:10.047" v="92"/>
        <pc:sldMkLst>
          <pc:docMk/>
          <pc:sldMk cId="4007204472" sldId="311"/>
        </pc:sldMkLst>
        <pc:spChg chg="mod">
          <ac:chgData name="" userId="" providerId="" clId="Web-{DC4BF354-DDA8-4995-9300-A85F392BEEF9}" dt="2019-05-01T02:01:34.812" v="8" actId="20577"/>
          <ac:spMkLst>
            <pc:docMk/>
            <pc:sldMk cId="4007204472" sldId="311"/>
            <ac:spMk id="2" creationId="{52A214EE-E413-4A68-869C-4B9D99365B7A}"/>
          </ac:spMkLst>
        </pc:spChg>
        <pc:spChg chg="add del mod">
          <ac:chgData name="" userId="" providerId="" clId="Web-{DC4BF354-DDA8-4995-9300-A85F392BEEF9}" dt="2019-05-01T02:00:51.045" v="6"/>
          <ac:spMkLst>
            <pc:docMk/>
            <pc:sldMk cId="4007204472" sldId="311"/>
            <ac:spMk id="3" creationId="{A7DECE3A-085F-4C5D-B632-A3CAC025C398}"/>
          </ac:spMkLst>
        </pc:spChg>
        <pc:spChg chg="add del mod">
          <ac:chgData name="" userId="" providerId="" clId="Web-{DC4BF354-DDA8-4995-9300-A85F392BEEF9}" dt="2019-05-01T02:06:25.354" v="43"/>
          <ac:spMkLst>
            <pc:docMk/>
            <pc:sldMk cId="4007204472" sldId="311"/>
            <ac:spMk id="4" creationId="{FCB2A9DE-E871-4987-B394-4FD6963C9B1E}"/>
          </ac:spMkLst>
        </pc:spChg>
      </pc:sldChg>
      <pc:sldChg chg="addSp delSp modSp new del">
        <pc:chgData name="" userId="" providerId="" clId="Web-{DC4BF354-DDA8-4995-9300-A85F392BEEF9}" dt="2019-05-01T02:03:28.629" v="39"/>
        <pc:sldMkLst>
          <pc:docMk/>
          <pc:sldMk cId="958436773" sldId="318"/>
        </pc:sldMkLst>
        <pc:spChg chg="mod">
          <ac:chgData name="" userId="" providerId="" clId="Web-{DC4BF354-DDA8-4995-9300-A85F392BEEF9}" dt="2019-05-01T02:01:38.687" v="13" actId="20577"/>
          <ac:spMkLst>
            <pc:docMk/>
            <pc:sldMk cId="958436773" sldId="318"/>
            <ac:spMk id="2" creationId="{D0327EAC-0190-4A69-9832-00C1244EF184}"/>
          </ac:spMkLst>
        </pc:spChg>
        <pc:spChg chg="mod">
          <ac:chgData name="" userId="" providerId="" clId="Web-{DC4BF354-DDA8-4995-9300-A85F392BEEF9}" dt="2019-05-01T02:01:45.828" v="15" actId="20577"/>
          <ac:spMkLst>
            <pc:docMk/>
            <pc:sldMk cId="958436773" sldId="318"/>
            <ac:spMk id="3" creationId="{F62A6FD1-DD48-4E1B-8C3C-15C364B599ED}"/>
          </ac:spMkLst>
        </pc:spChg>
        <pc:spChg chg="add del mod">
          <ac:chgData name="" userId="" providerId="" clId="Web-{DC4BF354-DDA8-4995-9300-A85F392BEEF9}" dt="2019-05-01T02:02:25.439" v="24"/>
          <ac:spMkLst>
            <pc:docMk/>
            <pc:sldMk cId="958436773" sldId="318"/>
            <ac:spMk id="6" creationId="{932A3EBD-3FC4-4E90-847B-8CEACCD3F94D}"/>
          </ac:spMkLst>
        </pc:spChg>
        <pc:spChg chg="add del mod">
          <ac:chgData name="" userId="" providerId="" clId="Web-{DC4BF354-DDA8-4995-9300-A85F392BEEF9}" dt="2019-05-01T02:03:22.269" v="38"/>
          <ac:spMkLst>
            <pc:docMk/>
            <pc:sldMk cId="958436773" sldId="318"/>
            <ac:spMk id="7" creationId="{C67E2DD4-266E-48EF-B38D-A2315ECAC0B5}"/>
          </ac:spMkLst>
        </pc:spChg>
        <pc:graphicFrameChg chg="add">
          <ac:chgData name="" userId="" providerId="" clId="Web-{DC4BF354-DDA8-4995-9300-A85F392BEEF9}" dt="2019-05-01T02:01:47.984" v="18"/>
          <ac:graphicFrameMkLst>
            <pc:docMk/>
            <pc:sldMk cId="958436773" sldId="318"/>
            <ac:graphicFrameMk id="5" creationId="{FC17DC81-A8E9-43C6-97EA-9F5E43DD2C53}"/>
          </ac:graphicFrameMkLst>
        </pc:graphicFrameChg>
      </pc:sldChg>
      <pc:sldChg chg="addSp delSp modSp new modNotes">
        <pc:chgData name="" userId="" providerId="" clId="Web-{DC4BF354-DDA8-4995-9300-A85F392BEEF9}" dt="2019-05-01T02:17:01.752" v="169"/>
        <pc:sldMkLst>
          <pc:docMk/>
          <pc:sldMk cId="1914124820" sldId="318"/>
        </pc:sldMkLst>
        <pc:spChg chg="mod">
          <ac:chgData name="" userId="" providerId="" clId="Web-{DC4BF354-DDA8-4995-9300-A85F392BEEF9}" dt="2019-05-01T02:09:05.703" v="89" actId="20577"/>
          <ac:spMkLst>
            <pc:docMk/>
            <pc:sldMk cId="1914124820" sldId="318"/>
            <ac:spMk id="2" creationId="{0D3B983C-F243-4918-8CAD-064DA7D84162}"/>
          </ac:spMkLst>
        </pc:spChg>
        <pc:spChg chg="mod">
          <ac:chgData name="" userId="" providerId="" clId="Web-{DC4BF354-DDA8-4995-9300-A85F392BEEF9}" dt="2019-05-01T02:10:14.362" v="99" actId="14100"/>
          <ac:spMkLst>
            <pc:docMk/>
            <pc:sldMk cId="1914124820" sldId="318"/>
            <ac:spMk id="3" creationId="{D1A04849-5655-44DA-8428-5D5D49EABE7F}"/>
          </ac:spMkLst>
        </pc:spChg>
        <pc:graphicFrameChg chg="add del">
          <ac:chgData name="" userId="" providerId="" clId="Web-{DC4BF354-DDA8-4995-9300-A85F392BEEF9}" dt="2019-05-01T02:07:55.826" v="49"/>
          <ac:graphicFrameMkLst>
            <pc:docMk/>
            <pc:sldMk cId="1914124820" sldId="318"/>
            <ac:graphicFrameMk id="5" creationId="{E1E77855-A0F5-4471-A2F6-51355893703B}"/>
          </ac:graphicFrameMkLst>
        </pc:graphicFrameChg>
        <pc:graphicFrameChg chg="add mod modGraphic">
          <ac:chgData name="" userId="" providerId="" clId="Web-{DC4BF354-DDA8-4995-9300-A85F392BEEF9}" dt="2019-05-01T02:10:25.019" v="100"/>
          <ac:graphicFrameMkLst>
            <pc:docMk/>
            <pc:sldMk cId="1914124820" sldId="318"/>
            <ac:graphicFrameMk id="7" creationId="{B8547292-8308-47CC-8769-94D7FA465434}"/>
          </ac:graphicFrameMkLst>
        </pc:graphicFrameChg>
      </pc:sldChg>
    </pc:docChg>
  </pc:docChgLst>
  <pc:docChgLst>
    <pc:chgData clId="Web-{1C6B6B35-3D56-474F-A60D-5F6292DFEDE7}"/>
    <pc:docChg chg="modSld">
      <pc:chgData name="" userId="" providerId="" clId="Web-{1C6B6B35-3D56-474F-A60D-5F6292DFEDE7}" dt="2019-05-10T02:09:39.387" v="9"/>
      <pc:docMkLst>
        <pc:docMk/>
      </pc:docMkLst>
      <pc:sldChg chg="modNotes">
        <pc:chgData name="" userId="" providerId="" clId="Web-{1C6B6B35-3D56-474F-A60D-5F6292DFEDE7}" dt="2019-05-10T02:09:39.387" v="9"/>
        <pc:sldMkLst>
          <pc:docMk/>
          <pc:sldMk cId="1136096453" sldId="301"/>
        </pc:sldMkLst>
      </pc:sldChg>
    </pc:docChg>
  </pc:docChgLst>
  <pc:docChgLst>
    <pc:chgData clId="Web-{B5A32A25-05AD-402D-B96E-DC00BFF0515E}"/>
    <pc:docChg chg="addSld modSld modSection">
      <pc:chgData name="" userId="" providerId="" clId="Web-{B5A32A25-05AD-402D-B96E-DC00BFF0515E}" dt="2019-04-29T16:55:21.482" v="140"/>
      <pc:docMkLst>
        <pc:docMk/>
      </pc:docMkLst>
      <pc:sldChg chg="addSp delSp modSp">
        <pc:chgData name="" userId="" providerId="" clId="Web-{B5A32A25-05AD-402D-B96E-DC00BFF0515E}" dt="2019-04-29T16:42:01.734" v="7"/>
        <pc:sldMkLst>
          <pc:docMk/>
          <pc:sldMk cId="1367808568" sldId="298"/>
        </pc:sldMkLst>
        <pc:graphicFrameChg chg="add del modGraphic">
          <ac:chgData name="" userId="" providerId="" clId="Web-{B5A32A25-05AD-402D-B96E-DC00BFF0515E}" dt="2019-04-29T16:42:01.734" v="7"/>
          <ac:graphicFrameMkLst>
            <pc:docMk/>
            <pc:sldMk cId="1367808568" sldId="298"/>
            <ac:graphicFrameMk id="5" creationId="{F168F302-C65E-49D3-82B4-2EC2127D1024}"/>
          </ac:graphicFrameMkLst>
        </pc:graphicFrameChg>
      </pc:sldChg>
      <pc:sldChg chg="modSp new modNotes">
        <pc:chgData name="" userId="" providerId="" clId="Web-{B5A32A25-05AD-402D-B96E-DC00BFF0515E}" dt="2019-04-29T16:48:32.045" v="70" actId="1076"/>
        <pc:sldMkLst>
          <pc:docMk/>
          <pc:sldMk cId="1257508830" sldId="310"/>
        </pc:sldMkLst>
        <pc:spChg chg="mod">
          <ac:chgData name="" userId="" providerId="" clId="Web-{B5A32A25-05AD-402D-B96E-DC00BFF0515E}" dt="2019-04-29T16:43:31.253" v="15" actId="20577"/>
          <ac:spMkLst>
            <pc:docMk/>
            <pc:sldMk cId="1257508830" sldId="310"/>
            <ac:spMk id="2" creationId="{7B0E9D9F-7269-4EA8-ADBB-8CC71D8042A9}"/>
          </ac:spMkLst>
        </pc:spChg>
        <pc:spChg chg="mod">
          <ac:chgData name="" userId="" providerId="" clId="Web-{B5A32A25-05AD-402D-B96E-DC00BFF0515E}" dt="2019-04-29T16:46:22.087" v="62" actId="20577"/>
          <ac:spMkLst>
            <pc:docMk/>
            <pc:sldMk cId="1257508830" sldId="310"/>
            <ac:spMk id="3" creationId="{460A0C0D-B537-411A-BD6E-26459134AA71}"/>
          </ac:spMkLst>
        </pc:spChg>
        <pc:spChg chg="mod">
          <ac:chgData name="" userId="" providerId="" clId="Web-{B5A32A25-05AD-402D-B96E-DC00BFF0515E}" dt="2019-04-29T16:47:02.229" v="67" actId="14100"/>
          <ac:spMkLst>
            <pc:docMk/>
            <pc:sldMk cId="1257508830" sldId="310"/>
            <ac:spMk id="4" creationId="{42DEA9FC-A301-4257-92E6-6C7BE984B41C}"/>
          </ac:spMkLst>
        </pc:spChg>
        <pc:spChg chg="mod">
          <ac:chgData name="" userId="" providerId="" clId="Web-{B5A32A25-05AD-402D-B96E-DC00BFF0515E}" dt="2019-04-29T16:48:32.045" v="70" actId="1076"/>
          <ac:spMkLst>
            <pc:docMk/>
            <pc:sldMk cId="1257508830" sldId="310"/>
            <ac:spMk id="5" creationId="{C2F24C80-8629-427A-94B2-746DDCBC0E5B}"/>
          </ac:spMkLst>
        </pc:spChg>
        <pc:spChg chg="mod">
          <ac:chgData name="" userId="" providerId="" clId="Web-{B5A32A25-05AD-402D-B96E-DC00BFF0515E}" dt="2019-04-29T16:45:28.273" v="51" actId="14100"/>
          <ac:spMkLst>
            <pc:docMk/>
            <pc:sldMk cId="1257508830" sldId="310"/>
            <ac:spMk id="6" creationId="{874DDB61-B7BA-4B39-98B1-7F667EABD807}"/>
          </ac:spMkLst>
        </pc:spChg>
      </pc:sldChg>
      <pc:sldChg chg="addSp delSp modSp new">
        <pc:chgData name="" userId="" providerId="" clId="Web-{B5A32A25-05AD-402D-B96E-DC00BFF0515E}" dt="2019-04-29T16:55:21.482" v="140"/>
        <pc:sldMkLst>
          <pc:docMk/>
          <pc:sldMk cId="4007204472" sldId="311"/>
        </pc:sldMkLst>
        <pc:spChg chg="mod">
          <ac:chgData name="" userId="" providerId="" clId="Web-{B5A32A25-05AD-402D-B96E-DC00BFF0515E}" dt="2019-04-29T16:50:00.970" v="75" actId="1076"/>
          <ac:spMkLst>
            <pc:docMk/>
            <pc:sldMk cId="4007204472" sldId="311"/>
            <ac:spMk id="2" creationId="{52A214EE-E413-4A68-869C-4B9D99365B7A}"/>
          </ac:spMkLst>
        </pc:spChg>
        <pc:graphicFrameChg chg="add del">
          <ac:chgData name="" userId="" providerId="" clId="Web-{B5A32A25-05AD-402D-B96E-DC00BFF0515E}" dt="2019-04-29T16:49:43.923" v="73"/>
          <ac:graphicFrameMkLst>
            <pc:docMk/>
            <pc:sldMk cId="4007204472" sldId="311"/>
            <ac:graphicFrameMk id="3" creationId="{D06F136A-5D7F-414C-BD9C-3598079A51F9}"/>
          </ac:graphicFrameMkLst>
        </pc:graphicFrameChg>
        <pc:graphicFrameChg chg="add mod modGraphic">
          <ac:chgData name="" userId="" providerId="" clId="Web-{B5A32A25-05AD-402D-B96E-DC00BFF0515E}" dt="2019-04-29T16:55:21.482" v="140"/>
          <ac:graphicFrameMkLst>
            <pc:docMk/>
            <pc:sldMk cId="4007204472" sldId="311"/>
            <ac:graphicFrameMk id="5" creationId="{357E215C-56A8-49B2-93B3-8D32774D4E06}"/>
          </ac:graphicFrameMkLst>
        </pc:graphicFrameChg>
      </pc:sldChg>
    </pc:docChg>
  </pc:docChgLst>
  <pc:docChgLst>
    <pc:chgData clId="Web-{9B413506-8A41-46B0-BBFE-30F68D0E46E2}"/>
    <pc:docChg chg="modSld">
      <pc:chgData name="" userId="" providerId="" clId="Web-{9B413506-8A41-46B0-BBFE-30F68D0E46E2}" dt="2019-05-10T05:27:33.589" v="891"/>
      <pc:docMkLst>
        <pc:docMk/>
      </pc:docMkLst>
      <pc:sldChg chg="modSp modNotes">
        <pc:chgData name="" userId="" providerId="" clId="Web-{9B413506-8A41-46B0-BBFE-30F68D0E46E2}" dt="2019-05-10T05:27:33.589" v="891"/>
        <pc:sldMkLst>
          <pc:docMk/>
          <pc:sldMk cId="2049297970" sldId="292"/>
        </pc:sldMkLst>
        <pc:spChg chg="mod">
          <ac:chgData name="" userId="" providerId="" clId="Web-{9B413506-8A41-46B0-BBFE-30F68D0E46E2}" dt="2019-05-10T05:17:58.431" v="389" actId="20577"/>
          <ac:spMkLst>
            <pc:docMk/>
            <pc:sldMk cId="2049297970" sldId="292"/>
            <ac:spMk id="4" creationId="{2567767A-5F69-485B-8E72-2A2BFED33340}"/>
          </ac:spMkLst>
        </pc:spChg>
      </pc:sldChg>
    </pc:docChg>
  </pc:docChgLst>
  <pc:docChgLst>
    <pc:chgData clId="Web-{4E69A6D9-5AF1-4458-B178-53114EF59313}"/>
    <pc:docChg chg="modSld">
      <pc:chgData name="" userId="" providerId="" clId="Web-{4E69A6D9-5AF1-4458-B178-53114EF59313}" dt="2019-05-10T03:00:41.192" v="4"/>
      <pc:docMkLst>
        <pc:docMk/>
      </pc:docMkLst>
      <pc:sldChg chg="modNotes">
        <pc:chgData name="" userId="" providerId="" clId="Web-{4E69A6D9-5AF1-4458-B178-53114EF59313}" dt="2019-05-10T03:00:20.177" v="2"/>
        <pc:sldMkLst>
          <pc:docMk/>
          <pc:sldMk cId="4197513289" sldId="295"/>
        </pc:sldMkLst>
      </pc:sldChg>
      <pc:sldChg chg="modNotes">
        <pc:chgData name="" userId="" providerId="" clId="Web-{4E69A6D9-5AF1-4458-B178-53114EF59313}" dt="2019-05-10T03:00:41.192" v="4"/>
        <pc:sldMkLst>
          <pc:docMk/>
          <pc:sldMk cId="3920064567" sldId="319"/>
        </pc:sldMkLst>
      </pc:sldChg>
    </pc:docChg>
  </pc:docChgLst>
  <pc:docChgLst>
    <pc:chgData clId="Web-{53EBC6EA-F62C-447E-9CE5-AC580C493B7E}"/>
    <pc:docChg chg="modSld">
      <pc:chgData name="" userId="" providerId="" clId="Web-{53EBC6EA-F62C-447E-9CE5-AC580C493B7E}" dt="2019-05-10T04:59:01.195" v="570"/>
      <pc:docMkLst>
        <pc:docMk/>
      </pc:docMkLst>
      <pc:sldChg chg="modNotes">
        <pc:chgData name="" userId="" providerId="" clId="Web-{53EBC6EA-F62C-447E-9CE5-AC580C493B7E}" dt="2019-05-10T04:57:27.601" v="530"/>
        <pc:sldMkLst>
          <pc:docMk/>
          <pc:sldMk cId="4127364351" sldId="291"/>
        </pc:sldMkLst>
      </pc:sldChg>
      <pc:sldChg chg="modSp modNotes">
        <pc:chgData name="" userId="" providerId="" clId="Web-{53EBC6EA-F62C-447E-9CE5-AC580C493B7E}" dt="2019-05-10T04:59:01.195" v="570"/>
        <pc:sldMkLst>
          <pc:docMk/>
          <pc:sldMk cId="2049297970" sldId="292"/>
        </pc:sldMkLst>
        <pc:spChg chg="mod">
          <ac:chgData name="" userId="" providerId="" clId="Web-{53EBC6EA-F62C-447E-9CE5-AC580C493B7E}" dt="2019-05-10T04:57:05.148" v="478" actId="20577"/>
          <ac:spMkLst>
            <pc:docMk/>
            <pc:sldMk cId="2049297970" sldId="292"/>
            <ac:spMk id="4" creationId="{2567767A-5F69-485B-8E72-2A2BFED33340}"/>
          </ac:spMkLst>
        </pc:spChg>
      </pc:sldChg>
    </pc:docChg>
  </pc:docChgLst>
  <pc:docChgLst>
    <pc:chgData clId="Web-{466C7D49-E035-46F2-A800-1EB08A842B53}"/>
    <pc:docChg chg="modSld">
      <pc:chgData name="" userId="" providerId="" clId="Web-{466C7D49-E035-46F2-A800-1EB08A842B53}" dt="2019-05-10T02:49:46.175" v="66"/>
      <pc:docMkLst>
        <pc:docMk/>
      </pc:docMkLst>
      <pc:sldChg chg="modSp modNotes">
        <pc:chgData name="" userId="" providerId="" clId="Web-{466C7D49-E035-46F2-A800-1EB08A842B53}" dt="2019-05-10T02:47:52.315" v="16"/>
        <pc:sldMkLst>
          <pc:docMk/>
          <pc:sldMk cId="3331726152" sldId="294"/>
        </pc:sldMkLst>
        <pc:spChg chg="mod">
          <ac:chgData name="" userId="" providerId="" clId="Web-{466C7D49-E035-46F2-A800-1EB08A842B53}" dt="2019-05-10T02:38:38.781" v="6" actId="20577"/>
          <ac:spMkLst>
            <pc:docMk/>
            <pc:sldMk cId="3331726152" sldId="294"/>
            <ac:spMk id="4" creationId="{82458353-08F2-472B-A85E-87C8740FD3AF}"/>
          </ac:spMkLst>
        </pc:spChg>
      </pc:sldChg>
      <pc:sldChg chg="modNotes">
        <pc:chgData name="" userId="" providerId="" clId="Web-{466C7D49-E035-46F2-A800-1EB08A842B53}" dt="2019-05-10T02:40:33.314" v="10"/>
        <pc:sldMkLst>
          <pc:docMk/>
          <pc:sldMk cId="2041024518" sldId="307"/>
        </pc:sldMkLst>
      </pc:sldChg>
      <pc:sldChg chg="modNotes">
        <pc:chgData name="" userId="" providerId="" clId="Web-{466C7D49-E035-46F2-A800-1EB08A842B53}" dt="2019-05-10T02:49:46.175" v="66"/>
        <pc:sldMkLst>
          <pc:docMk/>
          <pc:sldMk cId="3348402193" sldId="308"/>
        </pc:sldMkLst>
      </pc:sldChg>
    </pc:docChg>
  </pc:docChgLst>
  <pc:docChgLst>
    <pc:chgData clId="Web-{554AB7C7-8D01-4BF5-BEFF-A8396EA98FFC}"/>
    <pc:docChg chg="modSld">
      <pc:chgData name="" userId="" providerId="" clId="Web-{554AB7C7-8D01-4BF5-BEFF-A8396EA98FFC}" dt="2019-05-10T17:37:41.198" v="130"/>
      <pc:docMkLst>
        <pc:docMk/>
      </pc:docMkLst>
      <pc:sldChg chg="modNotes">
        <pc:chgData name="" userId="" providerId="" clId="Web-{554AB7C7-8D01-4BF5-BEFF-A8396EA98FFC}" dt="2019-05-10T17:22:30.664" v="2"/>
        <pc:sldMkLst>
          <pc:docMk/>
          <pc:sldMk cId="4127364351" sldId="291"/>
        </pc:sldMkLst>
      </pc:sldChg>
      <pc:sldChg chg="modNotes">
        <pc:chgData name="" userId="" providerId="" clId="Web-{554AB7C7-8D01-4BF5-BEFF-A8396EA98FFC}" dt="2019-05-10T17:35:52.557" v="118"/>
        <pc:sldMkLst>
          <pc:docMk/>
          <pc:sldMk cId="2049297970" sldId="292"/>
        </pc:sldMkLst>
      </pc:sldChg>
      <pc:sldChg chg="modNotes">
        <pc:chgData name="" userId="" providerId="" clId="Web-{554AB7C7-8D01-4BF5-BEFF-A8396EA98FFC}" dt="2019-05-10T17:37:41.198" v="130"/>
        <pc:sldMkLst>
          <pc:docMk/>
          <pc:sldMk cId="2003417755" sldId="293"/>
        </pc:sldMkLst>
      </pc:sldChg>
    </pc:docChg>
  </pc:docChgLst>
  <pc:docChgLst>
    <pc:chgData clId="Web-{99D54110-A1D9-4381-AA01-1AB8CF8712FF}"/>
    <pc:docChg chg="modSld">
      <pc:chgData name="" userId="" providerId="" clId="Web-{99D54110-A1D9-4381-AA01-1AB8CF8712FF}" dt="2019-05-10T14:50:49.496" v="802"/>
      <pc:docMkLst>
        <pc:docMk/>
      </pc:docMkLst>
      <pc:sldChg chg="modNotes">
        <pc:chgData name="" userId="" providerId="" clId="Web-{99D54110-A1D9-4381-AA01-1AB8CF8712FF}" dt="2019-05-10T14:50:49.496" v="802"/>
        <pc:sldMkLst>
          <pc:docMk/>
          <pc:sldMk cId="1136096453" sldId="301"/>
        </pc:sldMkLst>
      </pc:sldChg>
      <pc:sldChg chg="modSp modNotes">
        <pc:chgData name="" userId="" providerId="" clId="Web-{99D54110-A1D9-4381-AA01-1AB8CF8712FF}" dt="2019-05-10T14:46:53.855" v="754" actId="20577"/>
        <pc:sldMkLst>
          <pc:docMk/>
          <pc:sldMk cId="2239475732" sldId="303"/>
        </pc:sldMkLst>
        <pc:spChg chg="mod">
          <ac:chgData name="" userId="" providerId="" clId="Web-{99D54110-A1D9-4381-AA01-1AB8CF8712FF}" dt="2019-05-10T14:46:53.855" v="754" actId="20577"/>
          <ac:spMkLst>
            <pc:docMk/>
            <pc:sldMk cId="2239475732" sldId="303"/>
            <ac:spMk id="4" creationId="{8A8680E2-90B2-41A5-B268-E7D801FE98BB}"/>
          </ac:spMkLst>
        </pc:spChg>
      </pc:sldChg>
      <pc:sldChg chg="modNotes">
        <pc:chgData name="" userId="" providerId="" clId="Web-{99D54110-A1D9-4381-AA01-1AB8CF8712FF}" dt="2019-05-10T14:35:22.369" v="428"/>
        <pc:sldMkLst>
          <pc:docMk/>
          <pc:sldMk cId="1914124820" sldId="318"/>
        </pc:sldMkLst>
      </pc:sldChg>
    </pc:docChg>
  </pc:docChgLst>
  <pc:docChgLst>
    <pc:chgData clId="Web-{48B9D1E7-D2CB-4D93-B925-8E711C95DCE3}"/>
    <pc:docChg chg="delSld modSld modSection">
      <pc:chgData name="" userId="" providerId="" clId="Web-{48B9D1E7-D2CB-4D93-B925-8E711C95DCE3}" dt="2019-04-29T18:19:39.603" v="5"/>
      <pc:docMkLst>
        <pc:docMk/>
      </pc:docMkLst>
      <pc:sldChg chg="del">
        <pc:chgData name="" userId="" providerId="" clId="Web-{48B9D1E7-D2CB-4D93-B925-8E711C95DCE3}" dt="2019-04-29T18:18:24.948" v="0"/>
        <pc:sldMkLst>
          <pc:docMk/>
          <pc:sldMk cId="1257508830" sldId="310"/>
        </pc:sldMkLst>
      </pc:sldChg>
      <pc:sldChg chg="modSp">
        <pc:chgData name="" userId="" providerId="" clId="Web-{48B9D1E7-D2CB-4D93-B925-8E711C95DCE3}" dt="2019-04-29T18:19:39.603" v="5"/>
        <pc:sldMkLst>
          <pc:docMk/>
          <pc:sldMk cId="4007204472" sldId="311"/>
        </pc:sldMkLst>
        <pc:graphicFrameChg chg="mod modGraphic">
          <ac:chgData name="" userId="" providerId="" clId="Web-{48B9D1E7-D2CB-4D93-B925-8E711C95DCE3}" dt="2019-04-29T18:19:39.603" v="5"/>
          <ac:graphicFrameMkLst>
            <pc:docMk/>
            <pc:sldMk cId="4007204472" sldId="311"/>
            <ac:graphicFrameMk id="5" creationId="{357E215C-56A8-49B2-93B3-8D32774D4E06}"/>
          </ac:graphicFrameMkLst>
        </pc:graphicFrameChg>
      </pc:sldChg>
    </pc:docChg>
  </pc:docChgLst>
  <pc:docChgLst>
    <pc:chgData clId="Web-{5A44F39B-2C41-41CD-9078-E08C952E7270}"/>
    <pc:docChg chg="modSld">
      <pc:chgData name="" userId="" providerId="" clId="Web-{5A44F39B-2C41-41CD-9078-E08C952E7270}" dt="2019-05-10T01:28:38.007" v="11"/>
      <pc:docMkLst>
        <pc:docMk/>
      </pc:docMkLst>
      <pc:sldChg chg="modNotes">
        <pc:chgData name="" userId="" providerId="" clId="Web-{5A44F39B-2C41-41CD-9078-E08C952E7270}" dt="2019-05-10T01:28:15.569" v="5"/>
        <pc:sldMkLst>
          <pc:docMk/>
          <pc:sldMk cId="3996144816" sldId="299"/>
        </pc:sldMkLst>
      </pc:sldChg>
      <pc:sldChg chg="modNotes">
        <pc:chgData name="" userId="" providerId="" clId="Web-{5A44F39B-2C41-41CD-9078-E08C952E7270}" dt="2019-05-10T01:28:28.819" v="8"/>
        <pc:sldMkLst>
          <pc:docMk/>
          <pc:sldMk cId="1389781270" sldId="314"/>
        </pc:sldMkLst>
      </pc:sldChg>
      <pc:sldChg chg="modNotes">
        <pc:chgData name="" userId="" providerId="" clId="Web-{5A44F39B-2C41-41CD-9078-E08C952E7270}" dt="2019-05-10T01:28:37.898" v="10"/>
        <pc:sldMkLst>
          <pc:docMk/>
          <pc:sldMk cId="558114912" sldId="315"/>
        </pc:sldMkLst>
      </pc:sldChg>
      <pc:sldChg chg="modNotes">
        <pc:chgData name="" userId="" providerId="" clId="Web-{5A44F39B-2C41-41CD-9078-E08C952E7270}" dt="2019-05-10T01:28:38.007" v="11"/>
        <pc:sldMkLst>
          <pc:docMk/>
          <pc:sldMk cId="3171964098" sldId="316"/>
        </pc:sldMkLst>
      </pc:sldChg>
    </pc:docChg>
  </pc:docChgLst>
  <pc:docChgLst>
    <pc:chgData clId="Web-{F1A519BA-AD2E-4BDB-9F37-44250D5C655B}"/>
    <pc:docChg chg="modSld">
      <pc:chgData name="" userId="" providerId="" clId="Web-{F1A519BA-AD2E-4BDB-9F37-44250D5C655B}" dt="2019-04-15T19:42:43.759" v="1"/>
      <pc:docMkLst>
        <pc:docMk/>
      </pc:docMkLst>
      <pc:sldChg chg="modNotes">
        <pc:chgData name="" userId="" providerId="" clId="Web-{F1A519BA-AD2E-4BDB-9F37-44250D5C655B}" dt="2019-04-15T19:42:43.759" v="1"/>
        <pc:sldMkLst>
          <pc:docMk/>
          <pc:sldMk cId="3076449091" sldId="300"/>
        </pc:sldMkLst>
      </pc:sldChg>
    </pc:docChg>
  </pc:docChgLst>
  <pc:docChgLst>
    <pc:chgData clId="Web-{E6DE6B4D-C509-4169-9076-593FBF13429E}"/>
    <pc:docChg chg="modSld">
      <pc:chgData name="" userId="" providerId="" clId="Web-{E6DE6B4D-C509-4169-9076-593FBF13429E}" dt="2019-05-10T15:22:42.140" v="3702"/>
      <pc:docMkLst>
        <pc:docMk/>
      </pc:docMkLst>
      <pc:sldChg chg="modSp modNotes">
        <pc:chgData name="" userId="" providerId="" clId="Web-{E6DE6B4D-C509-4169-9076-593FBF13429E}" dt="2019-05-10T14:38:17.885" v="1572"/>
        <pc:sldMkLst>
          <pc:docMk/>
          <pc:sldMk cId="2049297970" sldId="292"/>
        </pc:sldMkLst>
        <pc:spChg chg="mod">
          <ac:chgData name="" userId="" providerId="" clId="Web-{E6DE6B4D-C509-4169-9076-593FBF13429E}" dt="2019-05-10T14:24:55.148" v="1220" actId="20577"/>
          <ac:spMkLst>
            <pc:docMk/>
            <pc:sldMk cId="2049297970" sldId="292"/>
            <ac:spMk id="4" creationId="{2567767A-5F69-485B-8E72-2A2BFED33340}"/>
          </ac:spMkLst>
        </pc:spChg>
      </pc:sldChg>
      <pc:sldChg chg="modSp modNotes">
        <pc:chgData name="" userId="" providerId="" clId="Web-{E6DE6B4D-C509-4169-9076-593FBF13429E}" dt="2019-05-10T14:51:41.840" v="2290"/>
        <pc:sldMkLst>
          <pc:docMk/>
          <pc:sldMk cId="2003417755" sldId="293"/>
        </pc:sldMkLst>
        <pc:spChg chg="mod">
          <ac:chgData name="" userId="" providerId="" clId="Web-{E6DE6B4D-C509-4169-9076-593FBF13429E}" dt="2019-05-10T14:49:39.621" v="2186" actId="20577"/>
          <ac:spMkLst>
            <pc:docMk/>
            <pc:sldMk cId="2003417755" sldId="293"/>
            <ac:spMk id="4" creationId="{459B0BE3-A00A-4115-B881-7FE39A20CAFB}"/>
          </ac:spMkLst>
        </pc:spChg>
      </pc:sldChg>
      <pc:sldChg chg="modNotes">
        <pc:chgData name="" userId="" providerId="" clId="Web-{E6DE6B4D-C509-4169-9076-593FBF13429E}" dt="2019-05-10T15:01:56.622" v="2828"/>
        <pc:sldMkLst>
          <pc:docMk/>
          <pc:sldMk cId="3331726152" sldId="294"/>
        </pc:sldMkLst>
      </pc:sldChg>
      <pc:sldChg chg="modNotes">
        <pc:chgData name="" userId="" providerId="" clId="Web-{E6DE6B4D-C509-4169-9076-593FBF13429E}" dt="2019-05-10T15:08:42.936" v="3101"/>
        <pc:sldMkLst>
          <pc:docMk/>
          <pc:sldMk cId="2041024518" sldId="307"/>
        </pc:sldMkLst>
      </pc:sldChg>
      <pc:sldChg chg="modNotes">
        <pc:chgData name="" userId="" providerId="" clId="Web-{E6DE6B4D-C509-4169-9076-593FBF13429E}" dt="2019-05-10T15:17:12.764" v="3521"/>
        <pc:sldMkLst>
          <pc:docMk/>
          <pc:sldMk cId="3348402193" sldId="308"/>
        </pc:sldMkLst>
      </pc:sldChg>
      <pc:sldChg chg="modNotes">
        <pc:chgData name="" userId="" providerId="" clId="Web-{E6DE6B4D-C509-4169-9076-593FBF13429E}" dt="2019-05-10T15:22:42.140" v="3702"/>
        <pc:sldMkLst>
          <pc:docMk/>
          <pc:sldMk cId="2610905760" sldId="317"/>
        </pc:sldMkLst>
      </pc:sldChg>
    </pc:docChg>
  </pc:docChgLst>
  <pc:docChgLst>
    <pc:chgData clId="Web-{B4C71CCD-A2EF-461C-8E12-C45147BBBD34}"/>
    <pc:docChg chg="modSld">
      <pc:chgData name="" userId="" providerId="" clId="Web-{B4C71CCD-A2EF-461C-8E12-C45147BBBD34}" dt="2019-05-10T16:53:06.623" v="345"/>
      <pc:docMkLst>
        <pc:docMk/>
      </pc:docMkLst>
      <pc:sldChg chg="modNotes">
        <pc:chgData name="" userId="" providerId="" clId="Web-{B4C71CCD-A2EF-461C-8E12-C45147BBBD34}" dt="2019-05-10T16:53:06.623" v="345"/>
        <pc:sldMkLst>
          <pc:docMk/>
          <pc:sldMk cId="3348402193" sldId="308"/>
        </pc:sldMkLst>
      </pc:sldChg>
      <pc:sldChg chg="modNotes">
        <pc:chgData name="" userId="" providerId="" clId="Web-{B4C71CCD-A2EF-461C-8E12-C45147BBBD34}" dt="2019-05-10T16:52:45.842" v="339"/>
        <pc:sldMkLst>
          <pc:docMk/>
          <pc:sldMk cId="2610905760" sldId="317"/>
        </pc:sldMkLst>
      </pc:sldChg>
    </pc:docChg>
  </pc:docChgLst>
  <pc:docChgLst>
    <pc:chgData clId="Web-{C21393B7-1703-407B-8745-9D22C072B528}"/>
    <pc:docChg chg="modSld">
      <pc:chgData name="" userId="" providerId="" clId="Web-{C21393B7-1703-407B-8745-9D22C072B528}" dt="2019-05-10T03:02:57.802" v="42" actId="20577"/>
      <pc:docMkLst>
        <pc:docMk/>
      </pc:docMkLst>
      <pc:sldChg chg="modSp">
        <pc:chgData name="" userId="" providerId="" clId="Web-{C21393B7-1703-407B-8745-9D22C072B528}" dt="2019-05-10T03:02:57.802" v="41" actId="20577"/>
        <pc:sldMkLst>
          <pc:docMk/>
          <pc:sldMk cId="308511312" sldId="287"/>
        </pc:sldMkLst>
        <pc:spChg chg="mod">
          <ac:chgData name="" userId="" providerId="" clId="Web-{C21393B7-1703-407B-8745-9D22C072B528}" dt="2019-05-10T03:02:57.802" v="41" actId="20577"/>
          <ac:spMkLst>
            <pc:docMk/>
            <pc:sldMk cId="308511312" sldId="287"/>
            <ac:spMk id="3" creationId="{74F2249C-7441-44EE-A6C1-18F3967BE164}"/>
          </ac:spMkLst>
        </pc:spChg>
      </pc:sldChg>
    </pc:docChg>
  </pc:docChgLst>
  <pc:docChgLst>
    <pc:chgData clId="Web-{FA940637-86B5-4037-878E-A14CDFECF8CA}"/>
    <pc:docChg chg="modSld">
      <pc:chgData name="" userId="" providerId="" clId="Web-{FA940637-86B5-4037-878E-A14CDFECF8CA}" dt="2019-05-10T01:51:45.807" v="12"/>
      <pc:docMkLst>
        <pc:docMk/>
      </pc:docMkLst>
      <pc:sldChg chg="modSp">
        <pc:chgData name="" userId="" providerId="" clId="Web-{FA940637-86B5-4037-878E-A14CDFECF8CA}" dt="2019-05-10T01:48:26.759" v="1" actId="20577"/>
        <pc:sldMkLst>
          <pc:docMk/>
          <pc:sldMk cId="3682244833" sldId="289"/>
        </pc:sldMkLst>
        <pc:spChg chg="mod">
          <ac:chgData name="" userId="" providerId="" clId="Web-{FA940637-86B5-4037-878E-A14CDFECF8CA}" dt="2019-05-10T01:48:26.759" v="1" actId="20577"/>
          <ac:spMkLst>
            <pc:docMk/>
            <pc:sldMk cId="3682244833" sldId="289"/>
            <ac:spMk id="4" creationId="{6F18E18D-B98E-4691-9078-7A9DF7CFC15C}"/>
          </ac:spMkLst>
        </pc:spChg>
      </pc:sldChg>
      <pc:sldChg chg="modNotes">
        <pc:chgData name="" userId="" providerId="" clId="Web-{FA940637-86B5-4037-878E-A14CDFECF8CA}" dt="2019-05-10T01:51:45.807" v="12"/>
        <pc:sldMkLst>
          <pc:docMk/>
          <pc:sldMk cId="1914124820" sldId="318"/>
        </pc:sldMkLst>
      </pc:sldChg>
    </pc:docChg>
  </pc:docChgLst>
  <pc:docChgLst>
    <pc:chgData clId="Web-{C9DE4C18-40D9-450D-B65E-C84CD8214326}"/>
    <pc:docChg chg="modSld">
      <pc:chgData name="" userId="" providerId="" clId="Web-{C9DE4C18-40D9-450D-B65E-C84CD8214326}" dt="2019-05-10T03:01:49.911" v="7" actId="20577"/>
      <pc:docMkLst>
        <pc:docMk/>
      </pc:docMkLst>
      <pc:sldChg chg="modSp">
        <pc:chgData name="" userId="" providerId="" clId="Web-{C9DE4C18-40D9-450D-B65E-C84CD8214326}" dt="2019-05-10T03:01:49.896" v="6" actId="20577"/>
        <pc:sldMkLst>
          <pc:docMk/>
          <pc:sldMk cId="3920064567" sldId="319"/>
        </pc:sldMkLst>
        <pc:spChg chg="mod">
          <ac:chgData name="" userId="" providerId="" clId="Web-{C9DE4C18-40D9-450D-B65E-C84CD8214326}" dt="2019-05-10T03:01:49.896" v="6" actId="20577"/>
          <ac:spMkLst>
            <pc:docMk/>
            <pc:sldMk cId="3920064567" sldId="319"/>
            <ac:spMk id="4" creationId="{742FAEB5-AC76-4FD0-AF03-988B2CDFF54C}"/>
          </ac:spMkLst>
        </pc:spChg>
      </pc:sldChg>
    </pc:docChg>
  </pc:docChgLst>
  <pc:docChgLst>
    <pc:chgData clId="Web-{788E7C7E-5A38-4D37-9AA9-3C015ED7B74E}"/>
    <pc:docChg chg="addSld delSld modSld sldOrd modSection">
      <pc:chgData name="" userId="" providerId="" clId="Web-{788E7C7E-5A38-4D37-9AA9-3C015ED7B74E}" dt="2019-05-10T02:05:52.527" v="22"/>
      <pc:docMkLst>
        <pc:docMk/>
      </pc:docMkLst>
      <pc:sldChg chg="ord">
        <pc:chgData name="" userId="" providerId="" clId="Web-{788E7C7E-5A38-4D37-9AA9-3C015ED7B74E}" dt="2019-05-10T01:56:36.276" v="0"/>
        <pc:sldMkLst>
          <pc:docMk/>
          <pc:sldMk cId="4127364351" sldId="291"/>
        </pc:sldMkLst>
      </pc:sldChg>
      <pc:sldChg chg="modSp modNotes">
        <pc:chgData name="" userId="" providerId="" clId="Web-{788E7C7E-5A38-4D37-9AA9-3C015ED7B74E}" dt="2019-05-10T02:04:38.464" v="19"/>
        <pc:sldMkLst>
          <pc:docMk/>
          <pc:sldMk cId="3171964098" sldId="316"/>
        </pc:sldMkLst>
        <pc:spChg chg="mod">
          <ac:chgData name="" userId="" providerId="" clId="Web-{788E7C7E-5A38-4D37-9AA9-3C015ED7B74E}" dt="2019-05-10T02:02:04.651" v="7" actId="20577"/>
          <ac:spMkLst>
            <pc:docMk/>
            <pc:sldMk cId="3171964098" sldId="316"/>
            <ac:spMk id="4" creationId="{00000000-0000-0000-0000-000000000000}"/>
          </ac:spMkLst>
        </pc:spChg>
      </pc:sldChg>
      <pc:sldChg chg="new del">
        <pc:chgData name="" userId="" providerId="" clId="Web-{788E7C7E-5A38-4D37-9AA9-3C015ED7B74E}" dt="2019-05-10T02:05:52.527" v="22"/>
        <pc:sldMkLst>
          <pc:docMk/>
          <pc:sldMk cId="2106090258" sldId="320"/>
        </pc:sldMkLst>
      </pc:sldChg>
      <pc:sldChg chg="add replId">
        <pc:chgData name="" userId="" providerId="" clId="Web-{788E7C7E-5A38-4D37-9AA9-3C015ED7B74E}" dt="2019-05-10T02:05:26.949" v="21"/>
        <pc:sldMkLst>
          <pc:docMk/>
          <pc:sldMk cId="3704846269" sldId="321"/>
        </pc:sldMkLst>
      </pc:sldChg>
    </pc:docChg>
  </pc:docChgLst>
  <pc:docChgLst>
    <pc:chgData clId="Web-{4D000CEC-7A68-4561-9E98-D953BA28DD01}"/>
    <pc:docChg chg="modSld">
      <pc:chgData name="" userId="" providerId="" clId="Web-{4D000CEC-7A68-4561-9E98-D953BA28DD01}" dt="2019-05-10T06:05:18.320" v="553"/>
      <pc:docMkLst>
        <pc:docMk/>
      </pc:docMkLst>
      <pc:sldChg chg="modNotes">
        <pc:chgData name="" userId="" providerId="" clId="Web-{4D000CEC-7A68-4561-9E98-D953BA28DD01}" dt="2019-05-10T05:54:16.845" v="132"/>
        <pc:sldMkLst>
          <pc:docMk/>
          <pc:sldMk cId="1136096453" sldId="301"/>
        </pc:sldMkLst>
      </pc:sldChg>
      <pc:sldChg chg="modNotes">
        <pc:chgData name="" userId="" providerId="" clId="Web-{4D000CEC-7A68-4561-9E98-D953BA28DD01}" dt="2019-05-10T06:04:55.846" v="552"/>
        <pc:sldMkLst>
          <pc:docMk/>
          <pc:sldMk cId="2239475732" sldId="303"/>
        </pc:sldMkLst>
      </pc:sldChg>
      <pc:sldChg chg="modNotes">
        <pc:chgData name="" userId="" providerId="" clId="Web-{4D000CEC-7A68-4561-9E98-D953BA28DD01}" dt="2019-05-10T06:05:18.320" v="553"/>
        <pc:sldMkLst>
          <pc:docMk/>
          <pc:sldMk cId="1914124820" sldId="318"/>
        </pc:sldMkLst>
      </pc:sldChg>
    </pc:docChg>
  </pc:docChgLst>
  <pc:docChgLst>
    <pc:chgData clId="Web-{3978A9B8-7112-42D7-BD7D-BF66908DE697}"/>
    <pc:docChg chg="modSld">
      <pc:chgData name="" userId="" providerId="" clId="Web-{3978A9B8-7112-42D7-BD7D-BF66908DE697}" dt="2019-04-15T21:03:54.889" v="320" actId="20577"/>
      <pc:docMkLst>
        <pc:docMk/>
      </pc:docMkLst>
      <pc:sldChg chg="modSp">
        <pc:chgData name="" userId="" providerId="" clId="Web-{3978A9B8-7112-42D7-BD7D-BF66908DE697}" dt="2019-04-15T21:03:54.889" v="319" actId="20577"/>
        <pc:sldMkLst>
          <pc:docMk/>
          <pc:sldMk cId="4127364351" sldId="291"/>
        </pc:sldMkLst>
        <pc:spChg chg="mod">
          <ac:chgData name="" userId="" providerId="" clId="Web-{3978A9B8-7112-42D7-BD7D-BF66908DE697}" dt="2019-04-15T21:03:54.889" v="319" actId="20577"/>
          <ac:spMkLst>
            <pc:docMk/>
            <pc:sldMk cId="4127364351" sldId="291"/>
            <ac:spMk id="4" creationId="{23D3D55A-7DA2-4E25-8175-232553E27325}"/>
          </ac:spMkLst>
        </pc:spChg>
      </pc:sldChg>
    </pc:docChg>
  </pc:docChgLst>
  <pc:docChgLst>
    <pc:chgData clId="Web-{F2533C9F-4AAB-4AE3-83D1-DCD801CFDFAA}"/>
    <pc:docChg chg="modSld">
      <pc:chgData name="" userId="" providerId="" clId="Web-{F2533C9F-4AAB-4AE3-83D1-DCD801CFDFAA}" dt="2019-05-10T02:22:47.357" v="12" actId="20577"/>
      <pc:docMkLst>
        <pc:docMk/>
      </pc:docMkLst>
      <pc:sldChg chg="modSp modNotes">
        <pc:chgData name="" userId="" providerId="" clId="Web-{F2533C9F-4AAB-4AE3-83D1-DCD801CFDFAA}" dt="2019-05-10T02:22:42.560" v="10" actId="20577"/>
        <pc:sldMkLst>
          <pc:docMk/>
          <pc:sldMk cId="2003417755" sldId="293"/>
        </pc:sldMkLst>
        <pc:spChg chg="mod">
          <ac:chgData name="" userId="" providerId="" clId="Web-{F2533C9F-4AAB-4AE3-83D1-DCD801CFDFAA}" dt="2019-05-10T02:22:42.560" v="10" actId="20577"/>
          <ac:spMkLst>
            <pc:docMk/>
            <pc:sldMk cId="2003417755" sldId="293"/>
            <ac:spMk id="4" creationId="{459B0BE3-A00A-4115-B881-7FE39A20CAFB}"/>
          </ac:spMkLst>
        </pc:spChg>
      </pc:sldChg>
      <pc:sldChg chg="modNotes">
        <pc:chgData name="" userId="" providerId="" clId="Web-{F2533C9F-4AAB-4AE3-83D1-DCD801CFDFAA}" dt="2019-05-10T02:12:35.887" v="3"/>
        <pc:sldMkLst>
          <pc:docMk/>
          <pc:sldMk cId="2239475732" sldId="303"/>
        </pc:sldMkLst>
      </pc:sldChg>
    </pc:docChg>
  </pc:docChgLst>
  <pc:docChgLst>
    <pc:chgData clId="Web-{F6AB325C-102F-4FDB-B78B-853D41F44B98}"/>
    <pc:docChg chg="modSld">
      <pc:chgData name="" userId="" providerId="" clId="Web-{F6AB325C-102F-4FDB-B78B-853D41F44B98}" dt="2019-05-10T14:14:52.303" v="251"/>
      <pc:docMkLst>
        <pc:docMk/>
      </pc:docMkLst>
      <pc:sldChg chg="modNotes">
        <pc:chgData name="" userId="" providerId="" clId="Web-{F6AB325C-102F-4FDB-B78B-853D41F44B98}" dt="2019-05-10T14:14:52.303" v="251"/>
        <pc:sldMkLst>
          <pc:docMk/>
          <pc:sldMk cId="1914124820" sldId="318"/>
        </pc:sldMkLst>
      </pc:sldChg>
    </pc:docChg>
  </pc:docChgLst>
  <pc:docChgLst>
    <pc:chgData clId="Web-{C3B5FA02-0BB0-4FAE-82BC-E626B3A11401}"/>
    <pc:docChg chg="modSld sldOrd">
      <pc:chgData name="" userId="" providerId="" clId="Web-{C3B5FA02-0BB0-4FAE-82BC-E626B3A11401}" dt="2019-05-10T01:30:29.117" v="37"/>
      <pc:docMkLst>
        <pc:docMk/>
      </pc:docMkLst>
      <pc:sldChg chg="modSp">
        <pc:chgData name="" userId="" providerId="" clId="Web-{C3B5FA02-0BB0-4FAE-82BC-E626B3A11401}" dt="2019-05-10T01:30:27.835" v="36" actId="1076"/>
        <pc:sldMkLst>
          <pc:docMk/>
          <pc:sldMk cId="308511312" sldId="287"/>
        </pc:sldMkLst>
        <pc:spChg chg="mod">
          <ac:chgData name="" userId="" providerId="" clId="Web-{C3B5FA02-0BB0-4FAE-82BC-E626B3A11401}" dt="2019-05-10T01:30:27.835" v="36" actId="1076"/>
          <ac:spMkLst>
            <pc:docMk/>
            <pc:sldMk cId="308511312" sldId="287"/>
            <ac:spMk id="3" creationId="{74F2249C-7441-44EE-A6C1-18F3967BE164}"/>
          </ac:spMkLst>
        </pc:spChg>
      </pc:sldChg>
      <pc:sldChg chg="ord">
        <pc:chgData name="" userId="" providerId="" clId="Web-{C3B5FA02-0BB0-4FAE-82BC-E626B3A11401}" dt="2019-05-10T01:30:29.117" v="37"/>
        <pc:sldMkLst>
          <pc:docMk/>
          <pc:sldMk cId="4127364351" sldId="291"/>
        </pc:sldMkLst>
      </pc:sldChg>
      <pc:sldChg chg="modNotes">
        <pc:chgData name="" userId="" providerId="" clId="Web-{C3B5FA02-0BB0-4FAE-82BC-E626B3A11401}" dt="2019-05-10T01:28:25.257" v="33"/>
        <pc:sldMkLst>
          <pc:docMk/>
          <pc:sldMk cId="3996144816" sldId="299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4-15T11:24:24.079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1638" cy="350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286" y="1"/>
            <a:ext cx="3961637" cy="350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F2E0B5-404B-45B5-AC98-69FE5452C810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30016"/>
            <a:ext cx="3961638" cy="350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286" y="6630016"/>
            <a:ext cx="3961637" cy="350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A6A546-C11C-40DA-904E-8A7F7511CB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802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50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5022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005389-981F-4217-AB32-E3B3B3B86E79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78088" y="873125"/>
            <a:ext cx="4187825" cy="2355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3" y="3359239"/>
            <a:ext cx="7315199" cy="274846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30017"/>
            <a:ext cx="3962400" cy="350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630017"/>
            <a:ext cx="3962400" cy="35022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697D99-8BD8-4CD8-AC22-61CA943F1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33446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6D261-4ACC-5E49-97C5-9D8FD2D9A3AF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1363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84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582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114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9296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150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008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263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30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8907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00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12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77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93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1026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5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707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22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04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1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59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03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7408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697D99-8BD8-4CD8-AC22-61CA943F14A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135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33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3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372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437" y="1012094"/>
            <a:ext cx="10672521" cy="932087"/>
          </a:xfrm>
        </p:spPr>
        <p:txBody>
          <a:bodyPr>
            <a:normAutofit/>
          </a:bodyPr>
          <a:lstStyle>
            <a:lvl1pPr>
              <a:defRPr sz="4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277110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5" y="379930"/>
            <a:ext cx="4933949" cy="336549"/>
          </a:xfr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741334" y="47214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91765" y="2172539"/>
            <a:ext cx="10687459" cy="374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INDIANA UNIVERSITY KOKOMO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905008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age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844406" y="-864501"/>
            <a:ext cx="977953" cy="3156693"/>
            <a:chOff x="685136" y="-246616"/>
            <a:chExt cx="733465" cy="2367520"/>
          </a:xfrm>
        </p:grpSpPr>
        <p:sp>
          <p:nvSpPr>
            <p:cNvPr id="6" name="Rectangle 5"/>
            <p:cNvSpPr/>
            <p:nvPr userDrawn="1"/>
          </p:nvSpPr>
          <p:spPr>
            <a:xfrm>
              <a:off x="685136" y="-246616"/>
              <a:ext cx="733465" cy="2367520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8" name="Picture 7" descr="tab-rgb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7308" y="1380149"/>
              <a:ext cx="489120" cy="620806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70538" y="3688697"/>
            <a:ext cx="10312295" cy="1485992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5333" b="1" i="0" spc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Unnecessarily extra long title of presentation</a:t>
            </a:r>
          </a:p>
        </p:txBody>
      </p:sp>
      <p:sp>
        <p:nvSpPr>
          <p:cNvPr id="11" name="Text Placeholder 19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707592" y="6279762"/>
            <a:ext cx="10312296" cy="370205"/>
          </a:xfrm>
        </p:spPr>
        <p:txBody>
          <a:bodyPr anchor="ctr">
            <a:noAutofit/>
          </a:bodyPr>
          <a:lstStyle>
            <a:lvl1pPr marL="0" indent="0">
              <a:buNone/>
              <a:defRPr sz="1467" b="1" spc="10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INDIANA UNIVERSITY KOKOMO</a:t>
            </a:r>
          </a:p>
        </p:txBody>
      </p:sp>
      <p:sp>
        <p:nvSpPr>
          <p:cNvPr id="9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707592" y="3258479"/>
            <a:ext cx="10312296" cy="336549"/>
          </a:xfrm>
        </p:spPr>
        <p:txBody>
          <a:bodyPr anchor="ctr">
            <a:noAutofit/>
          </a:bodyPr>
          <a:lstStyle>
            <a:lvl1pPr marL="0" indent="0">
              <a:buNone/>
              <a:defRPr sz="2400" b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SUBHEAD OR NAME OF SCHOOL, DEPARTMENT, OR UNIT</a:t>
            </a:r>
          </a:p>
        </p:txBody>
      </p:sp>
    </p:spTree>
    <p:extLst>
      <p:ext uri="{BB962C8B-B14F-4D97-AF65-F5344CB8AC3E}">
        <p14:creationId xmlns:p14="http://schemas.microsoft.com/office/powerpoint/2010/main" val="36246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rgbClr val="660B1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838253" y="3187346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675592" y="3032696"/>
            <a:ext cx="9069976" cy="875880"/>
          </a:xfrm>
        </p:spPr>
        <p:txBody>
          <a:bodyPr anchor="ctr">
            <a:noAutofit/>
          </a:bodyPr>
          <a:lstStyle>
            <a:lvl1pPr>
              <a:defRPr sz="5333" b="1" i="0" spc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701508" y="2706276"/>
            <a:ext cx="4933949" cy="336549"/>
          </a:xfrm>
        </p:spPr>
        <p:txBody>
          <a:bodyPr anchor="ctr">
            <a:noAutofit/>
          </a:bodyPr>
          <a:lstStyle>
            <a:lvl1pPr marL="0" indent="0">
              <a:buNone/>
              <a:defRPr sz="1867" b="1" i="0" spc="67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NUMBER OR SUBTITLE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-19923" y="2709333"/>
            <a:ext cx="198152" cy="1115608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4261041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06437" y="1012094"/>
            <a:ext cx="10672521" cy="932087"/>
          </a:xfrm>
        </p:spPr>
        <p:txBody>
          <a:bodyPr>
            <a:normAutofit/>
          </a:bodyPr>
          <a:lstStyle>
            <a:lvl1pPr>
              <a:defRPr sz="4000" b="1" i="0" cap="none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1277110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5" y="379930"/>
            <a:ext cx="4933949" cy="336549"/>
          </a:xfr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4741334" y="4721413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691765" y="2172539"/>
            <a:ext cx="10687459" cy="3747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marR="0" indent="-457189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tabLst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2pPr>
            <a:lvl3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3pPr>
            <a:lvl4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subtitle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6" name="Picture 15" descr="tab-rgb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INDIANA UNIVERSITY KOKOMO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1500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0405" y="619181"/>
            <a:ext cx="6080772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rgbClr val="40404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00405" y="2172540"/>
            <a:ext cx="6080772" cy="37231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1pPr>
            <a:lvl2pPr marL="990575" indent="-380990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2pPr>
            <a:lvl3pPr marL="1523962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3pPr>
            <a:lvl4pPr marL="2133547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4pPr>
            <a:lvl5pPr marL="2743131" indent="-304792">
              <a:lnSpc>
                <a:spcPct val="100000"/>
              </a:lnSpc>
              <a:buFont typeface="Arial"/>
              <a:buChar char="•"/>
              <a:defRPr sz="2400">
                <a:solidFill>
                  <a:srgbClr val="40404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30745" y="0"/>
            <a:ext cx="4761255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0" y="649066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47071" y="6215357"/>
            <a:ext cx="516263" cy="705284"/>
            <a:chOff x="635303" y="4661517"/>
            <a:chExt cx="387197" cy="528963"/>
          </a:xfrm>
        </p:grpSpPr>
        <p:sp>
          <p:nvSpPr>
            <p:cNvPr id="11" name="Rectangle 10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2" name="Picture 11" descr="tab-rgb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7668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: black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7798" y="1012094"/>
            <a:ext cx="10672545" cy="932087"/>
          </a:xfrm>
        </p:spPr>
        <p:txBody>
          <a:bodyPr>
            <a:normAutofit/>
          </a:bodyPr>
          <a:lstStyle>
            <a:lvl1pPr>
              <a:defRPr sz="4000" b="1" i="0" cap="none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7798" y="2173873"/>
            <a:ext cx="10681425" cy="3758359"/>
          </a:xfrm>
        </p:spPr>
        <p:txBody>
          <a:bodyPr>
            <a:normAutofit/>
          </a:bodyPr>
          <a:lstStyle>
            <a:lvl1pPr marL="457189" indent="-457189" algn="l">
              <a:lnSpc>
                <a:spcPct val="100000"/>
              </a:lnSpc>
              <a:buFont typeface="+mj-lt"/>
              <a:buAutoNum type="arabicPeriod"/>
              <a:defRPr sz="2400" spc="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0" hasCustomPrompt="1"/>
          </p:nvPr>
        </p:nvSpPr>
        <p:spPr>
          <a:xfrm>
            <a:off x="6445275" y="379930"/>
            <a:ext cx="4933949" cy="336549"/>
          </a:xfrm>
        </p:spPr>
        <p:txBody>
          <a:bodyPr>
            <a:noAutofit/>
          </a:bodyPr>
          <a:lstStyle>
            <a:lvl1pPr marL="0" indent="0" algn="r">
              <a:buNone/>
              <a:defRPr sz="1467" b="0" i="0" spc="0" baseline="0">
                <a:solidFill>
                  <a:srgbClr val="A6A6A6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SECTION TITLE OR SUBTITLE</a:t>
            </a:r>
          </a:p>
        </p:txBody>
      </p:sp>
      <p:sp>
        <p:nvSpPr>
          <p:cNvPr id="23" name="Rectangle 22"/>
          <p:cNvSpPr/>
          <p:nvPr userDrawn="1"/>
        </p:nvSpPr>
        <p:spPr>
          <a:xfrm>
            <a:off x="0" y="1277110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INDIANA UNIVERSITY KOKOMO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8791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hoto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6833" y="619181"/>
            <a:ext cx="6080772" cy="10390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4000" b="1" i="0" spc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706833" y="2172540"/>
            <a:ext cx="6080772" cy="37353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189" indent="-457189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990575" indent="-380990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2pPr>
            <a:lvl3pPr marL="1523962" indent="-30479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3pPr>
            <a:lvl4pPr marL="2133547" indent="-30479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4pPr>
            <a:lvl5pPr marL="2743131" indent="-304792">
              <a:lnSpc>
                <a:spcPct val="100000"/>
              </a:lnSpc>
              <a:buFont typeface="Arial"/>
              <a:buChar char="•"/>
              <a:defRPr sz="2400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7419879" y="0"/>
            <a:ext cx="4761255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21130" y="649066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47071" y="6215357"/>
            <a:ext cx="516263" cy="705284"/>
            <a:chOff x="635303" y="4661517"/>
            <a:chExt cx="38719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4" name="Picture 13" descr="tab-rgb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232432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9" name="Rectangle 8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1" name="Picture 10" descr="tab-rgb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INDIANA UNIVERSITY KOKOMO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9221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35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: black">
    <p:bg>
      <p:bgPr>
        <a:solidFill>
          <a:srgbClr val="25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-41050" y="6215357"/>
            <a:ext cx="12304889" cy="705284"/>
            <a:chOff x="-30788" y="4661517"/>
            <a:chExt cx="9228667" cy="528963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0788" y="4734807"/>
              <a:ext cx="9228667" cy="455673"/>
            </a:xfrm>
            <a:prstGeom prst="rect">
              <a:avLst/>
            </a:prstGeom>
            <a:solidFill>
              <a:srgbClr val="69030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635303" y="4661517"/>
              <a:ext cx="387197" cy="528963"/>
            </a:xfrm>
            <a:prstGeom prst="rect">
              <a:avLst/>
            </a:prstGeom>
            <a:solidFill>
              <a:srgbClr val="99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pic>
          <p:nvPicPr>
            <p:cNvPr id="15" name="Picture 14" descr="tab-rgb.eps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9798" y="4726863"/>
              <a:ext cx="258207" cy="3277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 userDrawn="1"/>
          </p:nvSpPr>
          <p:spPr>
            <a:xfrm>
              <a:off x="1030972" y="4835279"/>
              <a:ext cx="3613600" cy="20774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1200" dirty="0">
                  <a:solidFill>
                    <a:srgbClr val="FFFFFF"/>
                  </a:solidFill>
                </a:rPr>
                <a:t>INDIANA UNIVERSITY KOKOMO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13195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with IUPUI lockup">
    <p:bg>
      <p:bgPr>
        <a:solidFill>
          <a:srgbClr val="69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>
            <a:spLocks noGrp="1"/>
          </p:cNvSpPr>
          <p:nvPr userDrawn="1">
            <p:ph idx="1"/>
          </p:nvPr>
        </p:nvSpPr>
        <p:spPr>
          <a:xfrm>
            <a:off x="715470" y="907197"/>
            <a:ext cx="10478913" cy="36288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00000"/>
              </a:lnSpc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 marL="609585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2pPr>
            <a:lvl3pPr marL="1219170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3pPr>
            <a:lvl4pPr marL="1828754" indent="0">
              <a:lnSpc>
                <a:spcPct val="100000"/>
              </a:lnSpc>
              <a:buNone/>
              <a:defRPr sz="2133">
                <a:solidFill>
                  <a:schemeClr val="bg1"/>
                </a:solidFill>
                <a:latin typeface="Arial"/>
                <a:cs typeface="Arial"/>
              </a:defRPr>
            </a:lvl4pPr>
            <a:lvl5pPr>
              <a:lnSpc>
                <a:spcPct val="100000"/>
              </a:lnSpc>
              <a:defRPr sz="2133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-21130" y="907197"/>
            <a:ext cx="110219" cy="516263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841389" y="5647448"/>
            <a:ext cx="714840" cy="1229441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3" name="Picture 12" descr="tab-rgb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461" y="5768089"/>
            <a:ext cx="476700" cy="605044"/>
          </a:xfrm>
          <a:prstGeom prst="rect">
            <a:avLst/>
          </a:prstGeom>
        </p:spPr>
      </p:pic>
      <p:pic>
        <p:nvPicPr>
          <p:cNvPr id="17" name="Picture 16" descr="IUK_ftp.H.201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156" y="5768089"/>
            <a:ext cx="4947680" cy="61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5539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447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01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99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0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13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17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8F428-43AF-4426-AFC2-5D68F105E203}" type="datetimeFigureOut">
              <a:rPr lang="en-US" smtClean="0"/>
              <a:t>5/13/2019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27056-6763-45B9-B37E-C8E466F116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01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9189" y="846139"/>
            <a:ext cx="90699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9189" y="2119918"/>
            <a:ext cx="9069976" cy="42870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4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</p:sldLayoutIdLst>
  <p:txStyles>
    <p:titleStyle>
      <a:lvl1pPr algn="l" defTabSz="609585" rtl="0" eaLnBrk="1" latinLnBrk="0" hangingPunct="1">
        <a:spcBef>
          <a:spcPct val="0"/>
        </a:spcBef>
        <a:buNone/>
        <a:defRPr sz="4267" b="1" i="0" kern="100" spc="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457189" indent="-457189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Clr>
          <a:schemeClr val="tx1">
            <a:lumMod val="50000"/>
            <a:lumOff val="50000"/>
          </a:schemeClr>
        </a:buClr>
        <a:buSzPct val="100000"/>
        <a:buFont typeface="Wingdings" charset="2"/>
        <a:buChar char="§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990575" indent="-380990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523962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2133547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4pPr>
      <a:lvl5pPr marL="2743131" indent="-304792" algn="l" defTabSz="609585" rtl="0" eaLnBrk="1" latinLnBrk="0" hangingPunct="1">
        <a:lnSpc>
          <a:spcPct val="100000"/>
        </a:lnSpc>
        <a:spcBef>
          <a:spcPts val="0"/>
        </a:spcBef>
        <a:spcAft>
          <a:spcPts val="2400"/>
        </a:spcAft>
        <a:buFont typeface="Arial"/>
        <a:buChar char="»"/>
        <a:defRPr sz="2400" kern="1200">
          <a:solidFill>
            <a:schemeClr val="tx1"/>
          </a:solidFill>
          <a:latin typeface="Arial"/>
          <a:ea typeface="+mn-ea"/>
          <a:cs typeface="Arial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newscientist.com/article/2157887-arsonist-falcons-suggest-birds-discovered-fire-before-humans-did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ourmoves.blo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hapgoods.us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C69DEC4-B4D7-413F-B935-11570625C35B}"/>
              </a:ext>
            </a:extLst>
          </p:cNvPr>
          <p:cNvSpPr txBox="1"/>
          <p:nvPr/>
        </p:nvSpPr>
        <p:spPr>
          <a:xfrm>
            <a:off x="1181100" y="2680853"/>
            <a:ext cx="9829800" cy="193899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Combating Digital Polarization: 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</a:rPr>
              <a:t>Teaching Undergraduates Web Literacy Using “Four Moves and a Habit”</a:t>
            </a:r>
            <a:endParaRPr lang="en-US" sz="40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93471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Check for previous work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6471" y="2377372"/>
            <a:ext cx="5754756" cy="3747511"/>
          </a:xfrm>
        </p:spPr>
        <p:txBody>
          <a:bodyPr>
            <a:normAutofit/>
          </a:bodyPr>
          <a:lstStyle/>
          <a:p>
            <a:pPr marL="571511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News Coverage</a:t>
            </a:r>
          </a:p>
          <a:p>
            <a:pPr marL="228611" lvl="1" indent="0">
              <a:buNone/>
            </a:pPr>
            <a:r>
              <a:rPr lang="en-US" sz="2400" dirty="0"/>
              <a:t>    </a:t>
            </a:r>
            <a:r>
              <a:rPr lang="en-US" sz="2000" dirty="0"/>
              <a:t>Google News</a:t>
            </a:r>
          </a:p>
          <a:p>
            <a:pPr marL="228611" lvl="1" indent="0">
              <a:buNone/>
            </a:pPr>
            <a:endParaRPr lang="en-US" sz="2400" dirty="0"/>
          </a:p>
          <a:p>
            <a:pPr marL="571511" lvl="1" indent="-342900">
              <a:buFont typeface="Wingdings" panose="05000000000000000000" pitchFamily="2" charset="2"/>
              <a:buChar char="ü"/>
            </a:pPr>
            <a:r>
              <a:rPr lang="en-US" sz="2400" dirty="0"/>
              <a:t>Trusted online sites or sources</a:t>
            </a:r>
          </a:p>
          <a:p>
            <a:pPr marL="0" indent="0">
              <a:buNone/>
            </a:pPr>
            <a:r>
              <a:rPr lang="en-US" dirty="0"/>
              <a:t>       </a:t>
            </a:r>
            <a:r>
              <a:rPr lang="en-US" sz="2000" dirty="0"/>
              <a:t>Education/Government Websites</a:t>
            </a:r>
          </a:p>
          <a:p>
            <a:pPr marL="0" indent="0">
              <a:buNone/>
            </a:pPr>
            <a:r>
              <a:rPr lang="en-US" dirty="0"/>
              <a:t>       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99840" y="2377372"/>
            <a:ext cx="529283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11" lvl="1" indent="-342900">
              <a:buFont typeface="Wingdings" panose="05000000000000000000" pitchFamily="2" charset="2"/>
              <a:buChar char="ü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Reputable Fact-Checking Sites</a:t>
            </a:r>
          </a:p>
          <a:p>
            <a:pPr marL="1028711" lvl="2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Factcheck.org</a:t>
            </a:r>
          </a:p>
          <a:p>
            <a:pPr marL="1028711" lvl="2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NPR Fact-Check</a:t>
            </a:r>
          </a:p>
          <a:p>
            <a:pPr marL="1028711" lvl="2" indent="-342900"/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Politifact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28711" lvl="2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Snopes</a:t>
            </a:r>
          </a:p>
          <a:p>
            <a:pPr marL="1028711" lvl="2" indent="-342900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Washington Post Fact Checker</a:t>
            </a:r>
          </a:p>
        </p:txBody>
      </p:sp>
    </p:spTree>
    <p:extLst>
      <p:ext uri="{BB962C8B-B14F-4D97-AF65-F5344CB8AC3E}">
        <p14:creationId xmlns:p14="http://schemas.microsoft.com/office/powerpoint/2010/main" val="138978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Go Upstream to the Source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1765" y="2172539"/>
            <a:ext cx="2955896" cy="3747511"/>
          </a:xfrm>
        </p:spPr>
        <p:txBody>
          <a:bodyPr/>
          <a:lstStyle/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Follow links to the source</a:t>
            </a:r>
          </a:p>
          <a:p>
            <a:pPr marL="0" indent="0" fontAlgn="base">
              <a:spcAft>
                <a:spcPts val="0"/>
              </a:spcAft>
              <a:buNone/>
            </a:pPr>
            <a:endParaRPr lang="en-US" dirty="0">
              <a:solidFill>
                <a:srgbClr val="000000"/>
              </a:solidFill>
            </a:endParaRP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 Use </a:t>
            </a:r>
            <a:r>
              <a:rPr lang="en-US" b="1" dirty="0">
                <a:solidFill>
                  <a:srgbClr val="000000"/>
                </a:solidFill>
              </a:rPr>
              <a:t>reverse image search </a:t>
            </a:r>
            <a:r>
              <a:rPr lang="en-US" dirty="0">
                <a:solidFill>
                  <a:srgbClr val="000000"/>
                </a:solidFill>
              </a:rPr>
              <a:t>to source a photo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0744" y="2122663"/>
            <a:ext cx="3015115" cy="30258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1609" y="2122663"/>
            <a:ext cx="36874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Text reads: been clearing out craigslist in my area. It’s rightfully illegal to own </a:t>
            </a:r>
            <a:r>
              <a:rPr lang="en-US" dirty="0" err="1"/>
              <a:t>pitbulls</a:t>
            </a:r>
            <a:r>
              <a:rPr lang="en-US" dirty="0"/>
              <a:t> in Ontario so when I drop them off at the pound they’ll take care of the rest.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78273" y="3954189"/>
            <a:ext cx="20858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Is this for real?</a:t>
            </a:r>
          </a:p>
        </p:txBody>
      </p:sp>
    </p:spTree>
    <p:extLst>
      <p:ext uri="{BB962C8B-B14F-4D97-AF65-F5344CB8AC3E}">
        <p14:creationId xmlns:p14="http://schemas.microsoft.com/office/powerpoint/2010/main" val="558114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Read laterally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91766" y="2172539"/>
            <a:ext cx="3731148" cy="3747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Check Wikipedia background on organization</a:t>
            </a:r>
          </a:p>
          <a:p>
            <a:pPr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 fontAlgn="base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If Wikipedia coverage doesn’t exist, check for Google News coverage of the organization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1049" y="1700460"/>
            <a:ext cx="4930637" cy="42896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89821" y="2566764"/>
            <a:ext cx="231664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 recent article from </a:t>
            </a:r>
            <a:r>
              <a:rPr lang="en-US" sz="1600" i="1" dirty="0">
                <a:latin typeface="Arial" panose="020B0604020202020204" pitchFamily="34" charset="0"/>
                <a:cs typeface="Arial" panose="020B0604020202020204" pitchFamily="34" charset="0"/>
              </a:rPr>
              <a:t>New Scientist: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Is the magazine a credible one?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Any news items by other media?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Any cited sources in the article?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91049" y="5920050"/>
            <a:ext cx="6537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u="sng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https://www.newscientist.com/article/2157887-arsonist-falcons-suggest-birds-discovered-fire-before-humans-did/</a:t>
            </a:r>
            <a:endParaRPr lang="en-US" sz="1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64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66DCA-802D-45B5-99D1-EC152C0E0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308" y="354199"/>
            <a:ext cx="6749092" cy="58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46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216E-005E-48A5-957E-B23D2724DAC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Implementation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9D357-C1ED-46ED-B716-AB8006E459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D3D55A-7DA2-4E25-8175-232553E27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499" y="2137334"/>
            <a:ext cx="10687459" cy="374751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Freshman Learning Community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Freshman Seminar in Sciences and Mathematics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Student Success Seminars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KEY Summer Institute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First-Year Writing (ENG-W 131)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Political Science</a:t>
            </a:r>
          </a:p>
          <a:p>
            <a:pPr marL="0" indent="0">
              <a:buClr>
                <a:srgbClr val="808080"/>
              </a:buClr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64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9DAB7-01F5-44DD-BF3C-5BEC26D46B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Activities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ED0541-1934-407C-926E-AF2E067F984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67767A-5F69-485B-8E72-2A2BFED33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Online Information verification videos and lesson scripts from </a:t>
            </a:r>
            <a:r>
              <a:rPr lang="en-US" dirty="0" err="1"/>
              <a:t>DigiPo</a:t>
            </a:r>
            <a:r>
              <a:rPr lang="en-US" dirty="0"/>
              <a:t> coordinators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Four moves blog: </a:t>
            </a:r>
            <a:r>
              <a:rPr lang="en-US" dirty="0">
                <a:hlinkClick r:id="rId3"/>
              </a:rPr>
              <a:t>https://fourmoves.blog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Michael Caufield's blog: </a:t>
            </a:r>
            <a:r>
              <a:rPr lang="en-US" dirty="0">
                <a:hlinkClick r:id="rId4"/>
              </a:rPr>
              <a:t>https://hapgood.us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Hands-on exercises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Gamification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Group activities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0492979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CECFF-258E-40A7-94E6-95E9164CB6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Contemporizing our efforts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FA2A01-50EC-4163-962F-7ACFD294A2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9B0BE3-A00A-4115-B881-7FE39A20C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Tiered information literacy program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Traditional web evaluation curriculum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“Four Moves and a Habit” fact-checking technique</a:t>
            </a:r>
          </a:p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Not replacing what we have done traditionally, but enhancing what we do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417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762A-A17C-4C26-8907-9ED8054F41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ED0377-4D7C-437F-8B6C-561D0E2D1D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58353-08F2-472B-A85E-87C8740FD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Clr>
                <a:srgbClr val="808080"/>
              </a:buClr>
              <a:buFont typeface="Arial" panose="020B0604020202020204" pitchFamily="34" charset="0"/>
              <a:buChar char="•"/>
            </a:pPr>
            <a:r>
              <a:rPr lang="en-US" dirty="0"/>
              <a:t>Assessment questions and rubric were designed by the national </a:t>
            </a:r>
            <a:r>
              <a:rPr lang="en-US" dirty="0" err="1"/>
              <a:t>DigiPo</a:t>
            </a:r>
            <a:r>
              <a:rPr lang="en-US" dirty="0"/>
              <a:t> coordinators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Pre-test and post-test measured students’ ability to verify, contextualize, and reason about information they found online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Students who took the A version as pre-test used B version in the post-test and vice versa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317261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Assessment question categories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Photographic evidence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Sourcing evidence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Clickbait science and medical disinformation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Fake news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024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4584" y="2206689"/>
            <a:ext cx="5158114" cy="3049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5275" y="745145"/>
            <a:ext cx="4290745" cy="272968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5275" y="3474826"/>
            <a:ext cx="4363279" cy="280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402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3555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Chemo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8324" y="2123507"/>
            <a:ext cx="3244396" cy="3747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/>
              <a:t>It claims a new study shows that the majority of breast cancer patients do not need chemotherapy</a:t>
            </a:r>
          </a:p>
          <a:p>
            <a:pPr marL="0" indent="0">
              <a:buNone/>
            </a:pPr>
            <a:r>
              <a:rPr lang="en-US" sz="2000" i="1" dirty="0"/>
              <a:t>Rate the trustworthy level from very low, low, medium, high, very high, and unsure</a:t>
            </a:r>
            <a:r>
              <a:rPr lang="en-US" sz="2000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7966" y="1639317"/>
            <a:ext cx="7643554" cy="45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905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CC5E9-43DD-42E5-98CA-4423155AA4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Future Plans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E55429-23E5-439A-8E01-F6F84255F9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19F7A-9F8D-4158-A31B-EFC53E5B6A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lang="en-US" dirty="0"/>
              <a:t>Continue to implement </a:t>
            </a:r>
            <a:r>
              <a:rPr lang="en-US" dirty="0" err="1"/>
              <a:t>DigiPo</a:t>
            </a:r>
            <a:r>
              <a:rPr lang="en-US" dirty="0"/>
              <a:t> in Student Success Seminar, Freshman Seminar in Sciences and Mathematics, and Political Science classes</a:t>
            </a:r>
            <a:endParaRPr lang="en-US"/>
          </a:p>
          <a:p>
            <a:pPr marL="456565" indent="-456565">
              <a:buFont typeface="Arial" panose="020F0302020204030204"/>
              <a:buChar char="•"/>
            </a:pPr>
            <a:r>
              <a:rPr lang="en-US" dirty="0"/>
              <a:t>Integrate the “four moves and one habit” technique into the web evaluation curriculum for all English Composition classes</a:t>
            </a:r>
          </a:p>
          <a:p>
            <a:pPr marL="456565" indent="-456565">
              <a:buFont typeface="Arial" panose="020F0302020204030204"/>
              <a:buChar char="•"/>
            </a:pPr>
            <a:r>
              <a:rPr lang="en-US" dirty="0"/>
              <a:t>Develop the qualitative assessment method</a:t>
            </a:r>
          </a:p>
          <a:p>
            <a:pPr marL="228611" lvl="1" indent="0"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buClr>
                <a:srgbClr val="808080"/>
              </a:buClr>
              <a:buNone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5132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19431-D22B-4FC9-9A80-56A2E57F488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Partnership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4EA8A1-F902-4763-918E-03C52A006E4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2FAEB5-AC76-4FD0-AF03-988B2CDFF5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465" y="2172539"/>
            <a:ext cx="11004959" cy="374751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28600" lvl="1" indent="0">
              <a:buNone/>
            </a:pPr>
            <a:endParaRPr lang="en-US" dirty="0"/>
          </a:p>
          <a:p>
            <a:pPr marL="342900" indent="-342900">
              <a:buClr>
                <a:srgbClr val="808080"/>
              </a:buClr>
              <a:buFont typeface="Arial,Sans-Serif"/>
              <a:buChar char="•"/>
            </a:pPr>
            <a:r>
              <a:rPr lang="en-US" dirty="0"/>
              <a:t>Partner with the community college to pilot </a:t>
            </a:r>
            <a:r>
              <a:rPr lang="en-US" dirty="0" err="1"/>
              <a:t>DigiPo</a:t>
            </a:r>
            <a:r>
              <a:rPr lang="en-US" dirty="0"/>
              <a:t> and compare and contrast results</a:t>
            </a:r>
          </a:p>
          <a:p>
            <a:pPr marL="342900" indent="-342900">
              <a:buClr>
                <a:srgbClr val="808080"/>
              </a:buClr>
              <a:buFont typeface="Arial,Sans-Serif"/>
              <a:buChar char="•"/>
            </a:pPr>
            <a:r>
              <a:rPr lang="en-US" dirty="0"/>
              <a:t>Contact us for details and we can put you in touch with the </a:t>
            </a:r>
            <a:r>
              <a:rPr lang="en-US" dirty="0" err="1"/>
              <a:t>DigiPo</a:t>
            </a:r>
            <a:r>
              <a:rPr lang="en-US" dirty="0"/>
              <a:t> coordinators</a:t>
            </a:r>
          </a:p>
          <a:p>
            <a:pPr marL="0" indent="0">
              <a:buFont typeface="Calibri Light" panose="020F0302020204030204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06456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034" y="2450950"/>
            <a:ext cx="10672545" cy="932087"/>
          </a:xfrm>
        </p:spPr>
        <p:txBody>
          <a:bodyPr>
            <a:normAutofit fontScale="90000"/>
          </a:bodyPr>
          <a:lstStyle/>
          <a:p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Thank you!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r>
              <a:rPr lang="en-US" i="1" dirty="0"/>
              <a:t>Questions?</a:t>
            </a:r>
            <a:br>
              <a:rPr lang="en-US" i="1" dirty="0"/>
            </a:br>
            <a:r>
              <a:rPr lang="en-US" i="1" dirty="0"/>
              <a:t/>
            </a:r>
            <a:br>
              <a:rPr lang="en-US" i="1" dirty="0"/>
            </a:br>
            <a:endParaRPr lang="en-US" i="1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-1597027" y="3057072"/>
            <a:ext cx="5325050" cy="13740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457189" indent="-457189" algn="l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+mj-lt"/>
              <a:buAutoNum type="arabicPeriod"/>
              <a:defRPr sz="2400" kern="1200" spc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marL="609585" indent="0" algn="ctr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219170" indent="0" algn="ctr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828754" indent="0" algn="ctr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438339" indent="0" algn="ctr" defTabSz="609585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5pPr>
            <a:lvl6pPr marL="3047924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609585" rtl="0" eaLnBrk="1" latinLnBrk="0" hangingPunct="1">
              <a:spcBef>
                <a:spcPct val="20000"/>
              </a:spcBef>
              <a:buFont typeface="Arial"/>
              <a:buNone/>
              <a:defRPr sz="26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4000" i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392C6-F163-44EA-9C3A-048966C31E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0333" y="944885"/>
            <a:ext cx="6577710" cy="4486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C8C002C-33F1-4D09-BBD2-9B35AFF3AE50}"/>
              </a:ext>
            </a:extLst>
          </p:cNvPr>
          <p:cNvSpPr txBox="1"/>
          <p:nvPr/>
        </p:nvSpPr>
        <p:spPr>
          <a:xfrm>
            <a:off x="601436" y="4669972"/>
            <a:ext cx="4689021" cy="12926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cs typeface="Arial"/>
              </a:rPr>
              <a:t>Contact: </a:t>
            </a:r>
          </a:p>
          <a:p>
            <a:r>
              <a:rPr lang="en-US" sz="2000" dirty="0">
                <a:solidFill>
                  <a:schemeClr val="bg1"/>
                </a:solidFill>
                <a:cs typeface="Arial"/>
              </a:rPr>
              <a:t>Polly Boruff-Jones, pboruffj@iuk.edu</a:t>
            </a:r>
          </a:p>
          <a:p>
            <a:r>
              <a:rPr lang="en-US" sz="2000" dirty="0">
                <a:solidFill>
                  <a:schemeClr val="bg1"/>
                </a:solidFill>
                <a:cs typeface="Arial"/>
              </a:rPr>
              <a:t>Yan He, yh4@iuk.edu</a:t>
            </a:r>
          </a:p>
          <a:p>
            <a:endParaRPr lang="en-US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8788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DigiPo</a:t>
            </a:r>
            <a:r>
              <a:rPr lang="en-US" dirty="0"/>
              <a:t> Team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Yan He, MLS, MS, Associate Librarian, Information Literacy Coordinator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Paul Cook, PhD, Associate Professor of English and Director of Writing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Todd Bradley, PhD, Associate Professor of Political Science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Polly Boruff-Jones, MLS, MPA, Librarian, Dean of the Library</a:t>
            </a:r>
          </a:p>
        </p:txBody>
      </p:sp>
    </p:spTree>
    <p:extLst>
      <p:ext uri="{BB962C8B-B14F-4D97-AF65-F5344CB8AC3E}">
        <p14:creationId xmlns:p14="http://schemas.microsoft.com/office/powerpoint/2010/main" val="3996144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 for today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F2249C-7441-44EE-A6C1-18F3967BE164}"/>
              </a:ext>
            </a:extLst>
          </p:cNvPr>
          <p:cNvSpPr txBox="1"/>
          <p:nvPr/>
        </p:nvSpPr>
        <p:spPr>
          <a:xfrm>
            <a:off x="1167828" y="1944181"/>
            <a:ext cx="9559782" cy="397031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IU Kokomo Overview</a:t>
            </a:r>
            <a:endParaRPr lang="en-US" sz="36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AASCU ADP </a:t>
            </a:r>
            <a:r>
              <a:rPr lang="en-US" sz="3600" dirty="0" err="1"/>
              <a:t>DigiPo</a:t>
            </a:r>
            <a:r>
              <a:rPr lang="en-US" sz="3600" dirty="0"/>
              <a:t> Project</a:t>
            </a:r>
            <a:endParaRPr lang="en-US" sz="36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Introducing “Four Moves and One Habit”</a:t>
            </a:r>
            <a:endParaRPr lang="en-US" sz="36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Implementation</a:t>
            </a:r>
            <a:endParaRPr lang="en-US" sz="36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Assessment </a:t>
            </a:r>
            <a:endParaRPr lang="en-US" sz="3600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/>
              <a:t>Future plans</a:t>
            </a:r>
            <a:endParaRPr lang="en-US" sz="3600" dirty="0">
              <a:solidFill>
                <a:srgbClr val="FF0000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51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5EDFF-A7C3-490C-B703-85153F6E907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IU Kokomo overview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B5591-979B-45E5-9312-B8E0AC696A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18E18D-B98E-4691-9078-7A9DF7CFC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65" y="2112796"/>
            <a:ext cx="9773035" cy="350060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6565" indent="-456565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Public, four-year university </a:t>
            </a:r>
          </a:p>
          <a:p>
            <a:pPr marL="456565" indent="-456565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Located in Kokomo, Indiana, a city of 50,000 an hour north of Indianapolis </a:t>
            </a:r>
          </a:p>
          <a:p>
            <a:pPr marL="456565" indent="-456565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Economy historically dependent on agriculture and automobile manufacturing</a:t>
            </a:r>
          </a:p>
          <a:p>
            <a:pPr marL="456565" indent="-456565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Opened its doors in 1932 as “Kokomo Junior College” and became part of the IU system in 1945 </a:t>
            </a:r>
          </a:p>
          <a:p>
            <a:pPr marL="456565" indent="-456565">
              <a:lnSpc>
                <a:spcPct val="12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Many incoming students are first-generation college students </a:t>
            </a:r>
          </a:p>
          <a:p>
            <a:pPr marL="456565" indent="-456565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Approximately 130 full-time faculty offer courses to nearly 4,000 students  </a:t>
            </a:r>
          </a:p>
        </p:txBody>
      </p:sp>
    </p:spTree>
    <p:extLst>
      <p:ext uri="{BB962C8B-B14F-4D97-AF65-F5344CB8AC3E}">
        <p14:creationId xmlns:p14="http://schemas.microsoft.com/office/powerpoint/2010/main" val="3682244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983C-F243-4918-8CAD-064DA7D84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Digi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04849-5655-44DA-8428-5D5D49EABE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6843"/>
            <a:ext cx="10515600" cy="45501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,Sans-Serif" panose="020B0604020202020204" pitchFamily="34" charset="0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AASCU’s ADP 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DigiPo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028700" lvl="2" indent="-34290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Courier New" panose="020B0604020202020204" pitchFamily="34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American Association of State Colleges &amp; Universities, American Democracy Project, Digital Polarization Initiative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None/>
            </a:pPr>
            <a:endParaRPr lang="en-US" dirty="0">
              <a:cs typeface="Calibri"/>
            </a:endParaRPr>
          </a:p>
          <a:p>
            <a:pPr marL="685800" lvl="2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Wingdings,Sans-Serif" panose="020B0604020202020204" pitchFamily="34" charset="0"/>
              <a:buNone/>
            </a:pPr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graphicFrame>
        <p:nvGraphicFramePr>
          <p:cNvPr id="7" name="Table 5">
            <a:extLst>
              <a:ext uri="{FF2B5EF4-FFF2-40B4-BE49-F238E27FC236}">
                <a16:creationId xmlns:a16="http://schemas.microsoft.com/office/drawing/2014/main" id="{B8547292-8308-47CC-8769-94D7FA4654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8012926"/>
              </p:ext>
            </p:extLst>
          </p:nvPr>
        </p:nvGraphicFramePr>
        <p:xfrm>
          <a:off x="1080052" y="3001617"/>
          <a:ext cx="10261166" cy="3101477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4754548">
                  <a:extLst>
                    <a:ext uri="{9D8B030D-6E8A-4147-A177-3AD203B41FA5}">
                      <a16:colId xmlns:a16="http://schemas.microsoft.com/office/drawing/2014/main" val="2561592948"/>
                    </a:ext>
                  </a:extLst>
                </a:gridCol>
                <a:gridCol w="5506618">
                  <a:extLst>
                    <a:ext uri="{9D8B030D-6E8A-4147-A177-3AD203B41FA5}">
                      <a16:colId xmlns:a16="http://schemas.microsoft.com/office/drawing/2014/main" val="1092565265"/>
                    </a:ext>
                  </a:extLst>
                </a:gridCol>
              </a:tblGrid>
              <a:tr h="644997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2400" b="1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Indiana University Kokomo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v"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San Jose State University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7604417"/>
                  </a:ext>
                </a:extLst>
              </a:tr>
              <a:tr h="644997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Black Hills State University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Texas A&amp;M International University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742550"/>
                  </a:ext>
                </a:extLst>
              </a:tr>
              <a:tr h="837125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Georgia College &amp; State University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University of North Carolina at Charlotte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872815"/>
                  </a:ext>
                </a:extLst>
              </a:tr>
              <a:tr h="974358"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Metropolitan State University of Denver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Wingdings"/>
                        <a:buChar char="v"/>
                      </a:pPr>
                      <a:r>
                        <a:rPr lang="en-US" sz="2400" b="0" i="0" u="none" strike="noStrike" noProof="0" dirty="0">
                          <a:solidFill>
                            <a:schemeClr val="tx1"/>
                          </a:solidFill>
                          <a:latin typeface="Calibri"/>
                        </a:rPr>
                        <a:t>Washington State University Vancouver</a:t>
                      </a:r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91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41248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A58604-BFB9-4CFE-9341-61689D3A62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National initiative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3082ED-8C0D-48CA-82BE-4234D4ECA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8680E2-90B2-41A5-B268-E7D801FE98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>
              <a:spcAft>
                <a:spcPts val="0"/>
              </a:spcAft>
              <a:buFont typeface="Arial" panose="020F0302020204030204"/>
              <a:buChar char="•"/>
            </a:pPr>
            <a:r>
              <a:rPr lang="en-US" dirty="0"/>
              <a:t>DigiPo training:</a:t>
            </a:r>
          </a:p>
          <a:p>
            <a:pPr marL="1142376" lvl="2" indent="-456565"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dirty="0"/>
              <a:t>workshops</a:t>
            </a:r>
          </a:p>
          <a:p>
            <a:pPr marL="1142376" lvl="2" indent="-456565">
              <a:spcBef>
                <a:spcPts val="0"/>
              </a:spcBef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en-US" dirty="0"/>
              <a:t>webinars</a:t>
            </a:r>
          </a:p>
          <a:p>
            <a:pPr marL="1142376" lvl="2" indent="-456565">
              <a:spcBef>
                <a:spcPts val="0"/>
              </a:spcBef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en-US" dirty="0"/>
              <a:t>online discussions</a:t>
            </a:r>
          </a:p>
          <a:p>
            <a:pPr marL="456565" indent="-456565">
              <a:spcAft>
                <a:spcPts val="0"/>
              </a:spcAft>
              <a:buClr>
                <a:srgbClr val="808080"/>
              </a:buClr>
              <a:buFont typeface="Arial" panose="020F0302020204030204"/>
              <a:buChar char="•"/>
            </a:pPr>
            <a:endParaRPr lang="en-US" dirty="0"/>
          </a:p>
          <a:p>
            <a:pPr marL="456565" indent="-456565">
              <a:spcAft>
                <a:spcPts val="0"/>
              </a:spcAft>
              <a:buClr>
                <a:srgbClr val="808080"/>
              </a:buClr>
              <a:buFont typeface="Arial" panose="020F0302020204030204"/>
              <a:buChar char="•"/>
            </a:pPr>
            <a:r>
              <a:rPr lang="en-US" dirty="0"/>
              <a:t>Course module</a:t>
            </a:r>
          </a:p>
          <a:p>
            <a:pPr marL="1142365" lvl="2" indent="-456565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en-US" sz="2100" dirty="0"/>
              <a:t>curriculum repository</a:t>
            </a:r>
          </a:p>
          <a:p>
            <a:pPr marL="1142376" lvl="2" indent="-456565">
              <a:buClr>
                <a:srgbClr val="808080"/>
              </a:buClr>
              <a:buFont typeface="Courier New" panose="02070309020205020404" pitchFamily="49" charset="0"/>
              <a:buChar char="o"/>
            </a:pPr>
            <a:r>
              <a:rPr lang="en-US" dirty="0"/>
              <a:t>Canvas course</a:t>
            </a:r>
          </a:p>
          <a:p>
            <a:pPr marL="0" indent="0">
              <a:spcAft>
                <a:spcPts val="0"/>
              </a:spcAft>
              <a:buClr>
                <a:srgbClr val="808080"/>
              </a:buClr>
              <a:buNone/>
            </a:pPr>
            <a:endParaRPr lang="en-US" dirty="0"/>
          </a:p>
          <a:p>
            <a:pPr marL="456565" indent="-456565">
              <a:spcAft>
                <a:spcPts val="0"/>
              </a:spcAft>
              <a:buClr>
                <a:srgbClr val="808080"/>
              </a:buClr>
              <a:buFont typeface="Arial" panose="020F0302020204030204"/>
              <a:buChar char="•"/>
            </a:pPr>
            <a:r>
              <a:rPr lang="en-US" dirty="0"/>
              <a:t>Common assessment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475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Campus planning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456565" indent="-456565">
              <a:buFont typeface="Arial" panose="020F0302020204030204"/>
              <a:buChar char="•"/>
            </a:pPr>
            <a:r>
              <a:rPr lang="en-US" dirty="0"/>
              <a:t>Campus co-liaisons </a:t>
            </a:r>
          </a:p>
          <a:p>
            <a:pPr marL="456565" indent="-456565">
              <a:buFont typeface="Arial" panose="020F0302020204030204"/>
              <a:buChar char="•"/>
            </a:pPr>
            <a:r>
              <a:rPr lang="en-US" dirty="0"/>
              <a:t>Campus Steering Committee</a:t>
            </a:r>
          </a:p>
          <a:p>
            <a:pPr marL="456565" indent="-456565">
              <a:buFont typeface="Arial" panose="020F0302020204030204"/>
              <a:buChar char="•"/>
            </a:pPr>
            <a:r>
              <a:rPr lang="en-US" dirty="0"/>
              <a:t>Enthusiastic faculty</a:t>
            </a:r>
          </a:p>
          <a:p>
            <a:pPr marL="456565" indent="-456565">
              <a:buClr>
                <a:srgbClr val="808080"/>
              </a:buClr>
              <a:buFont typeface="Arial" panose="020F0302020204030204"/>
              <a:buChar char="•"/>
            </a:pPr>
            <a:r>
              <a:rPr lang="en-US" dirty="0"/>
              <a:t>Clear expectations for participating faculty</a:t>
            </a:r>
          </a:p>
          <a:p>
            <a:pPr marL="456565" indent="-456565">
              <a:buClr>
                <a:srgbClr val="808080"/>
              </a:buClr>
              <a:buFont typeface="Arial" panose="020F0302020204030204"/>
              <a:buChar char="•"/>
            </a:pPr>
            <a:r>
              <a:rPr lang="en-US" dirty="0"/>
              <a:t>Co-curricular activities in future</a:t>
            </a:r>
          </a:p>
          <a:p>
            <a:pPr marL="456565" indent="-456565">
              <a:buClr>
                <a:srgbClr val="808080"/>
              </a:buClr>
              <a:buFont typeface="Arial" panose="020F0302020204030204"/>
              <a:buChar char="•"/>
            </a:pPr>
            <a:endParaRPr lang="en-US" dirty="0"/>
          </a:p>
          <a:p>
            <a:pPr marL="456565" indent="-456565">
              <a:buClr>
                <a:srgbClr val="808080"/>
              </a:buClr>
              <a:buFont typeface="Arial" panose="020F0302020204030204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0964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966DCA-802D-45B5-99D1-EC152C0E05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7308" y="354199"/>
            <a:ext cx="6749092" cy="587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881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UKokomo-template" id="{C31EAC63-02D4-DE46-A244-150BB4E72F0A}" vid="{A12EC7B7-57BE-2A40-BC83-8ED4C97597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2105</TotalTime>
  <Words>566</Words>
  <Application>Microsoft Office PowerPoint</Application>
  <PresentationFormat>Widescreen</PresentationFormat>
  <Paragraphs>152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Arial,Sans-Serif</vt:lpstr>
      <vt:lpstr>Calibri</vt:lpstr>
      <vt:lpstr>Calibri Light</vt:lpstr>
      <vt:lpstr>Courier New</vt:lpstr>
      <vt:lpstr>Wingdings</vt:lpstr>
      <vt:lpstr>Wingdings,Sans-Serif</vt:lpstr>
      <vt:lpstr>1_Office Theme</vt:lpstr>
      <vt:lpstr>Main</vt:lpstr>
      <vt:lpstr>PowerPoint Presentation</vt:lpstr>
      <vt:lpstr>WHO ARE WE?</vt:lpstr>
      <vt:lpstr>The DigiPo Team</vt:lpstr>
      <vt:lpstr>Agenda for today</vt:lpstr>
      <vt:lpstr>IU Kokomo overview</vt:lpstr>
      <vt:lpstr>Digi what?</vt:lpstr>
      <vt:lpstr>National initiative</vt:lpstr>
      <vt:lpstr>Campus planning</vt:lpstr>
      <vt:lpstr>PowerPoint Presentation</vt:lpstr>
      <vt:lpstr>Check for previous work</vt:lpstr>
      <vt:lpstr>Go Upstream to the Source </vt:lpstr>
      <vt:lpstr>Read laterally</vt:lpstr>
      <vt:lpstr>PowerPoint Presentation</vt:lpstr>
      <vt:lpstr>Implementation</vt:lpstr>
      <vt:lpstr>Activities</vt:lpstr>
      <vt:lpstr>Contemporizing our efforts</vt:lpstr>
      <vt:lpstr>Assessment</vt:lpstr>
      <vt:lpstr>Assessment question categories</vt:lpstr>
      <vt:lpstr>Results</vt:lpstr>
      <vt:lpstr>Chemo Question</vt:lpstr>
      <vt:lpstr>Future Plans</vt:lpstr>
      <vt:lpstr>Partnership</vt:lpstr>
      <vt:lpstr> Thank you!   Questions?  </vt:lpstr>
    </vt:vector>
  </TitlesOfParts>
  <Company>Indiana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NSO Welcome to the IU Kokomo Library</dc:title>
  <dc:creator>He, Yan;galasso</dc:creator>
  <cp:lastModifiedBy>He, Yan</cp:lastModifiedBy>
  <cp:revision>1710</cp:revision>
  <cp:lastPrinted>2018-05-30T13:47:58Z</cp:lastPrinted>
  <dcterms:created xsi:type="dcterms:W3CDTF">2018-03-26T14:46:23Z</dcterms:created>
  <dcterms:modified xsi:type="dcterms:W3CDTF">2019-05-13T15:42:26Z</dcterms:modified>
</cp:coreProperties>
</file>