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ia Hobbs" initials="OH" lastIdx="2" clrIdx="0">
    <p:extLst>
      <p:ext uri="{19B8F6BF-5375-455C-9EA6-DF929625EA0E}">
        <p15:presenceInfo xmlns:p15="http://schemas.microsoft.com/office/powerpoint/2012/main" userId="Olivia Hobb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23" d="100"/>
          <a:sy n="23" d="100"/>
        </p:scale>
        <p:origin x="9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18T17:43:01.077" idx="2">
    <p:pos x="10" y="10"/>
    <p:text>References available at https://docs.google.com/document/d/1SFKinFyQKHizEe3xMu2RO5Goi8z6Xl-XEkp6DWBFAR0/edit?usp=sharing</p:text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B984C-2B33-4AD4-8538-9492735036C5}" type="doc">
      <dgm:prSet loTypeId="urn:microsoft.com/office/officeart/2005/8/layout/cycle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2D1AA19-B336-4E17-B070-C2C36E63452A}">
      <dgm:prSet phldrT="[Text]"/>
      <dgm:spPr/>
      <dgm:t>
        <a:bodyPr/>
        <a:lstStyle/>
        <a:p>
          <a:r>
            <a:rPr lang="en-US" dirty="0" smtClean="0"/>
            <a:t>Professor</a:t>
          </a:r>
          <a:endParaRPr lang="en-US" dirty="0"/>
        </a:p>
      </dgm:t>
    </dgm:pt>
    <dgm:pt modelId="{9F53E3D5-86B0-4356-99C0-9D8D09E230DB}" type="parTrans" cxnId="{18D9BA32-8392-48CE-9820-9485CB44D9CF}">
      <dgm:prSet/>
      <dgm:spPr/>
      <dgm:t>
        <a:bodyPr/>
        <a:lstStyle/>
        <a:p>
          <a:endParaRPr lang="en-US"/>
        </a:p>
      </dgm:t>
    </dgm:pt>
    <dgm:pt modelId="{05AE37B9-D8AE-4753-A8DA-30112712F9C5}" type="sibTrans" cxnId="{18D9BA32-8392-48CE-9820-9485CB44D9CF}">
      <dgm:prSet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0F0322D6-29E1-444C-81A2-2721C898B040}">
      <dgm:prSet phldrT="[Text]"/>
      <dgm:spPr/>
      <dgm:t>
        <a:bodyPr/>
        <a:lstStyle/>
        <a:p>
          <a:r>
            <a:rPr lang="en-US" dirty="0" smtClean="0"/>
            <a:t>Librarian</a:t>
          </a:r>
          <a:endParaRPr lang="en-US" dirty="0"/>
        </a:p>
      </dgm:t>
    </dgm:pt>
    <dgm:pt modelId="{136C2494-92DB-4405-86CA-4F458A5A7B77}" type="parTrans" cxnId="{4C77FC5D-1516-49C2-90EA-2A47D5541C93}">
      <dgm:prSet/>
      <dgm:spPr/>
      <dgm:t>
        <a:bodyPr/>
        <a:lstStyle/>
        <a:p>
          <a:endParaRPr lang="en-US"/>
        </a:p>
      </dgm:t>
    </dgm:pt>
    <dgm:pt modelId="{15D18166-B282-4B37-9D10-D2190F59341D}" type="sibTrans" cxnId="{4C77FC5D-1516-49C2-90EA-2A47D5541C93}">
      <dgm:prSet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BC883DE8-20C1-40AA-B738-6168081BC14D}">
      <dgm:prSet phldrT="[Text]"/>
      <dgm:spPr/>
      <dgm:t>
        <a:bodyPr/>
        <a:lstStyle/>
        <a:p>
          <a:r>
            <a:rPr lang="en-US" dirty="0" smtClean="0"/>
            <a:t>Student</a:t>
          </a:r>
          <a:endParaRPr lang="en-US" dirty="0"/>
        </a:p>
      </dgm:t>
    </dgm:pt>
    <dgm:pt modelId="{D8A5BA51-3E83-4F57-AEDF-2F787EE58CB9}" type="parTrans" cxnId="{F52371F3-DDF1-4CEC-A533-664F714CCF82}">
      <dgm:prSet/>
      <dgm:spPr/>
      <dgm:t>
        <a:bodyPr/>
        <a:lstStyle/>
        <a:p>
          <a:endParaRPr lang="en-US"/>
        </a:p>
      </dgm:t>
    </dgm:pt>
    <dgm:pt modelId="{DF829071-958D-447C-8693-B00B9F2E08F5}" type="sibTrans" cxnId="{F52371F3-DDF1-4CEC-A533-664F714CCF82}">
      <dgm:prSet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902F20B3-5180-47AA-BBD9-1463D9F989F3}" type="pres">
      <dgm:prSet presAssocID="{4EDB984C-2B33-4AD4-8538-9492735036C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1E4C41-5AB8-486E-9823-B68F934BD1F5}" type="pres">
      <dgm:prSet presAssocID="{D2D1AA19-B336-4E17-B070-C2C36E63452A}" presName="dummy" presStyleCnt="0"/>
      <dgm:spPr/>
    </dgm:pt>
    <dgm:pt modelId="{799D0606-196D-4139-AB9A-D0D652304A27}" type="pres">
      <dgm:prSet presAssocID="{D2D1AA19-B336-4E17-B070-C2C36E63452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0DCC1-AEFB-4CF0-8700-4B9341726624}" type="pres">
      <dgm:prSet presAssocID="{05AE37B9-D8AE-4753-A8DA-30112712F9C5}" presName="sibTrans" presStyleLbl="node1" presStyleIdx="0" presStyleCnt="3"/>
      <dgm:spPr/>
      <dgm:t>
        <a:bodyPr/>
        <a:lstStyle/>
        <a:p>
          <a:endParaRPr lang="en-US"/>
        </a:p>
      </dgm:t>
    </dgm:pt>
    <dgm:pt modelId="{8144F169-0BC6-48B6-A103-6380E2360512}" type="pres">
      <dgm:prSet presAssocID="{0F0322D6-29E1-444C-81A2-2721C898B040}" presName="dummy" presStyleCnt="0"/>
      <dgm:spPr/>
    </dgm:pt>
    <dgm:pt modelId="{FD2DBB30-4126-4CE1-9610-4BD5736EDC00}" type="pres">
      <dgm:prSet presAssocID="{0F0322D6-29E1-444C-81A2-2721C898B040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DAB33A-A7E3-4451-AFE5-C1A8237CA006}" type="pres">
      <dgm:prSet presAssocID="{15D18166-B282-4B37-9D10-D2190F59341D}" presName="sibTrans" presStyleLbl="node1" presStyleIdx="1" presStyleCnt="3"/>
      <dgm:spPr/>
      <dgm:t>
        <a:bodyPr/>
        <a:lstStyle/>
        <a:p>
          <a:endParaRPr lang="en-US"/>
        </a:p>
      </dgm:t>
    </dgm:pt>
    <dgm:pt modelId="{16D5A9A4-EEA2-4E10-9A31-AF3EEEF82ED9}" type="pres">
      <dgm:prSet presAssocID="{BC883DE8-20C1-40AA-B738-6168081BC14D}" presName="dummy" presStyleCnt="0"/>
      <dgm:spPr/>
    </dgm:pt>
    <dgm:pt modelId="{2AA3CF86-085D-45BB-84BA-61B94A28EDAA}" type="pres">
      <dgm:prSet presAssocID="{BC883DE8-20C1-40AA-B738-6168081BC14D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7B626E-7EE3-4C9A-ADEA-995247725002}" type="pres">
      <dgm:prSet presAssocID="{DF829071-958D-447C-8693-B00B9F2E08F5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A207EB16-B158-4172-9E55-5C45CE07F2FF}" type="presOf" srcId="{BC883DE8-20C1-40AA-B738-6168081BC14D}" destId="{2AA3CF86-085D-45BB-84BA-61B94A28EDAA}" srcOrd="0" destOrd="0" presId="urn:microsoft.com/office/officeart/2005/8/layout/cycle1"/>
    <dgm:cxn modelId="{73240BA2-E924-4E83-9551-A2D77F170FE8}" type="presOf" srcId="{4EDB984C-2B33-4AD4-8538-9492735036C5}" destId="{902F20B3-5180-47AA-BBD9-1463D9F989F3}" srcOrd="0" destOrd="0" presId="urn:microsoft.com/office/officeart/2005/8/layout/cycle1"/>
    <dgm:cxn modelId="{F52371F3-DDF1-4CEC-A533-664F714CCF82}" srcId="{4EDB984C-2B33-4AD4-8538-9492735036C5}" destId="{BC883DE8-20C1-40AA-B738-6168081BC14D}" srcOrd="2" destOrd="0" parTransId="{D8A5BA51-3E83-4F57-AEDF-2F787EE58CB9}" sibTransId="{DF829071-958D-447C-8693-B00B9F2E08F5}"/>
    <dgm:cxn modelId="{7DCFBAF7-AAD6-4DD0-9506-69DE02781700}" type="presOf" srcId="{D2D1AA19-B336-4E17-B070-C2C36E63452A}" destId="{799D0606-196D-4139-AB9A-D0D652304A27}" srcOrd="0" destOrd="0" presId="urn:microsoft.com/office/officeart/2005/8/layout/cycle1"/>
    <dgm:cxn modelId="{82B841B1-4BB4-43D8-BDE0-E1B74C01A294}" type="presOf" srcId="{15D18166-B282-4B37-9D10-D2190F59341D}" destId="{BCDAB33A-A7E3-4451-AFE5-C1A8237CA006}" srcOrd="0" destOrd="0" presId="urn:microsoft.com/office/officeart/2005/8/layout/cycle1"/>
    <dgm:cxn modelId="{945BC220-BC00-4158-9D20-797003746FE7}" type="presOf" srcId="{DF829071-958D-447C-8693-B00B9F2E08F5}" destId="{0D7B626E-7EE3-4C9A-ADEA-995247725002}" srcOrd="0" destOrd="0" presId="urn:microsoft.com/office/officeart/2005/8/layout/cycle1"/>
    <dgm:cxn modelId="{4A4613B3-CE75-47FB-961A-BD105706C865}" type="presOf" srcId="{05AE37B9-D8AE-4753-A8DA-30112712F9C5}" destId="{E490DCC1-AEFB-4CF0-8700-4B9341726624}" srcOrd="0" destOrd="0" presId="urn:microsoft.com/office/officeart/2005/8/layout/cycle1"/>
    <dgm:cxn modelId="{18D9BA32-8392-48CE-9820-9485CB44D9CF}" srcId="{4EDB984C-2B33-4AD4-8538-9492735036C5}" destId="{D2D1AA19-B336-4E17-B070-C2C36E63452A}" srcOrd="0" destOrd="0" parTransId="{9F53E3D5-86B0-4356-99C0-9D8D09E230DB}" sibTransId="{05AE37B9-D8AE-4753-A8DA-30112712F9C5}"/>
    <dgm:cxn modelId="{4C77FC5D-1516-49C2-90EA-2A47D5541C93}" srcId="{4EDB984C-2B33-4AD4-8538-9492735036C5}" destId="{0F0322D6-29E1-444C-81A2-2721C898B040}" srcOrd="1" destOrd="0" parTransId="{136C2494-92DB-4405-86CA-4F458A5A7B77}" sibTransId="{15D18166-B282-4B37-9D10-D2190F59341D}"/>
    <dgm:cxn modelId="{3011681D-11CC-4D15-BEF3-9B0F64647EBA}" type="presOf" srcId="{0F0322D6-29E1-444C-81A2-2721C898B040}" destId="{FD2DBB30-4126-4CE1-9610-4BD5736EDC00}" srcOrd="0" destOrd="0" presId="urn:microsoft.com/office/officeart/2005/8/layout/cycle1"/>
    <dgm:cxn modelId="{38100B75-19F3-4D94-AD7E-AD499125D9E6}" type="presParOf" srcId="{902F20B3-5180-47AA-BBD9-1463D9F989F3}" destId="{A51E4C41-5AB8-486E-9823-B68F934BD1F5}" srcOrd="0" destOrd="0" presId="urn:microsoft.com/office/officeart/2005/8/layout/cycle1"/>
    <dgm:cxn modelId="{C70F910D-55EC-4E94-8583-8F5E2C634387}" type="presParOf" srcId="{902F20B3-5180-47AA-BBD9-1463D9F989F3}" destId="{799D0606-196D-4139-AB9A-D0D652304A27}" srcOrd="1" destOrd="0" presId="urn:microsoft.com/office/officeart/2005/8/layout/cycle1"/>
    <dgm:cxn modelId="{67A98C93-6BA4-46B3-AD25-10A3C3BDEF4B}" type="presParOf" srcId="{902F20B3-5180-47AA-BBD9-1463D9F989F3}" destId="{E490DCC1-AEFB-4CF0-8700-4B9341726624}" srcOrd="2" destOrd="0" presId="urn:microsoft.com/office/officeart/2005/8/layout/cycle1"/>
    <dgm:cxn modelId="{9AD1D7F7-368A-437A-91F3-BC2F8B5B8BD6}" type="presParOf" srcId="{902F20B3-5180-47AA-BBD9-1463D9F989F3}" destId="{8144F169-0BC6-48B6-A103-6380E2360512}" srcOrd="3" destOrd="0" presId="urn:microsoft.com/office/officeart/2005/8/layout/cycle1"/>
    <dgm:cxn modelId="{CE94A85F-5290-4287-8AF9-3E23B63510A7}" type="presParOf" srcId="{902F20B3-5180-47AA-BBD9-1463D9F989F3}" destId="{FD2DBB30-4126-4CE1-9610-4BD5736EDC00}" srcOrd="4" destOrd="0" presId="urn:microsoft.com/office/officeart/2005/8/layout/cycle1"/>
    <dgm:cxn modelId="{1A7E7E4E-6713-4077-B29F-50A959010669}" type="presParOf" srcId="{902F20B3-5180-47AA-BBD9-1463D9F989F3}" destId="{BCDAB33A-A7E3-4451-AFE5-C1A8237CA006}" srcOrd="5" destOrd="0" presId="urn:microsoft.com/office/officeart/2005/8/layout/cycle1"/>
    <dgm:cxn modelId="{58993043-99A2-4F5C-B7CE-685C8B536A5A}" type="presParOf" srcId="{902F20B3-5180-47AA-BBD9-1463D9F989F3}" destId="{16D5A9A4-EEA2-4E10-9A31-AF3EEEF82ED9}" srcOrd="6" destOrd="0" presId="urn:microsoft.com/office/officeart/2005/8/layout/cycle1"/>
    <dgm:cxn modelId="{A026032B-D272-4756-A070-82801F1F0BFA}" type="presParOf" srcId="{902F20B3-5180-47AA-BBD9-1463D9F989F3}" destId="{2AA3CF86-085D-45BB-84BA-61B94A28EDAA}" srcOrd="7" destOrd="0" presId="urn:microsoft.com/office/officeart/2005/8/layout/cycle1"/>
    <dgm:cxn modelId="{0F5FBD43-8276-4F84-B820-DABDC42B3FD4}" type="presParOf" srcId="{902F20B3-5180-47AA-BBD9-1463D9F989F3}" destId="{0D7B626E-7EE3-4C9A-ADEA-995247725002}" srcOrd="8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CBA3ED-2549-4371-8317-ED1627226F4F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C77E04-1117-4191-8813-2DF789166CD7}">
      <dgm:prSet phldrT="[Text]"/>
      <dgm:spPr/>
      <dgm:t>
        <a:bodyPr/>
        <a:lstStyle/>
        <a:p>
          <a:r>
            <a:rPr lang="en-US" dirty="0" smtClean="0"/>
            <a:t>Professor</a:t>
          </a:r>
          <a:endParaRPr lang="en-US" dirty="0"/>
        </a:p>
      </dgm:t>
    </dgm:pt>
    <dgm:pt modelId="{9B8A76E8-9DF1-4C80-BCDB-C15236EE0F54}" type="parTrans" cxnId="{34FAE246-5189-4612-9A97-B88DC5805E54}">
      <dgm:prSet/>
      <dgm:spPr/>
      <dgm:t>
        <a:bodyPr/>
        <a:lstStyle/>
        <a:p>
          <a:endParaRPr lang="en-US"/>
        </a:p>
      </dgm:t>
    </dgm:pt>
    <dgm:pt modelId="{DB74D5CD-651F-4A1E-B633-B2F2C191E060}" type="sibTrans" cxnId="{34FAE246-5189-4612-9A97-B88DC5805E54}">
      <dgm:prSet/>
      <dgm:spPr/>
      <dgm:t>
        <a:bodyPr/>
        <a:lstStyle/>
        <a:p>
          <a:endParaRPr lang="en-US"/>
        </a:p>
      </dgm:t>
    </dgm:pt>
    <dgm:pt modelId="{B9E42AE4-D349-49D0-B4A6-8E9334628AF7}" type="asst">
      <dgm:prSet phldrT="[Text]"/>
      <dgm:spPr/>
      <dgm:t>
        <a:bodyPr/>
        <a:lstStyle/>
        <a:p>
          <a:r>
            <a:rPr lang="en-US" dirty="0" smtClean="0"/>
            <a:t>Librarian</a:t>
          </a:r>
          <a:endParaRPr lang="en-US" dirty="0"/>
        </a:p>
      </dgm:t>
    </dgm:pt>
    <dgm:pt modelId="{CC529956-8C89-40F3-8714-10BE68DD322F}" type="parTrans" cxnId="{03C8919F-14D6-4542-B59D-7064E21FA052}">
      <dgm:prSet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4D813288-E3E8-4A11-8BB5-8226FB8DCB5D}" type="sibTrans" cxnId="{03C8919F-14D6-4542-B59D-7064E21FA052}">
      <dgm:prSet/>
      <dgm:spPr/>
      <dgm:t>
        <a:bodyPr/>
        <a:lstStyle/>
        <a:p>
          <a:endParaRPr lang="en-US"/>
        </a:p>
      </dgm:t>
    </dgm:pt>
    <dgm:pt modelId="{1E38EB04-AF26-430D-A232-51DA94B4D9D8}">
      <dgm:prSet phldrT="[Text]"/>
      <dgm:spPr/>
      <dgm:t>
        <a:bodyPr/>
        <a:lstStyle/>
        <a:p>
          <a:r>
            <a:rPr lang="en-US" dirty="0" smtClean="0"/>
            <a:t>Student</a:t>
          </a:r>
          <a:endParaRPr lang="en-US" dirty="0"/>
        </a:p>
      </dgm:t>
    </dgm:pt>
    <dgm:pt modelId="{6E568DD5-CA33-4E0B-9F8F-FEB352B9E462}" type="parTrans" cxnId="{3ABB1F33-6CC4-4C37-8E55-5980390421B1}">
      <dgm:prSet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A3D7EC03-0313-45CA-A1AF-451BB7232D1C}" type="sibTrans" cxnId="{3ABB1F33-6CC4-4C37-8E55-5980390421B1}">
      <dgm:prSet/>
      <dgm:spPr/>
      <dgm:t>
        <a:bodyPr/>
        <a:lstStyle/>
        <a:p>
          <a:endParaRPr lang="en-US"/>
        </a:p>
      </dgm:t>
    </dgm:pt>
    <dgm:pt modelId="{F4568E8D-2566-4C31-8984-428FFB0237F8}" type="pres">
      <dgm:prSet presAssocID="{53CBA3ED-2549-4371-8317-ED1627226F4F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90E775-905B-4C5B-95FC-820813161616}" type="pres">
      <dgm:prSet presAssocID="{2BC77E04-1117-4191-8813-2DF789166CD7}" presName="hierRoot1" presStyleCnt="0">
        <dgm:presLayoutVars>
          <dgm:hierBranch val="init"/>
        </dgm:presLayoutVars>
      </dgm:prSet>
      <dgm:spPr/>
    </dgm:pt>
    <dgm:pt modelId="{C34E43F4-D732-41C2-8321-173253EDAE29}" type="pres">
      <dgm:prSet presAssocID="{2BC77E04-1117-4191-8813-2DF789166CD7}" presName="rootComposite1" presStyleCnt="0"/>
      <dgm:spPr/>
    </dgm:pt>
    <dgm:pt modelId="{A8593708-06B6-4864-B085-4D86895D35A5}" type="pres">
      <dgm:prSet presAssocID="{2BC77E04-1117-4191-8813-2DF789166CD7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DD6232-98DB-433B-B9B9-7918AB88D748}" type="pres">
      <dgm:prSet presAssocID="{2BC77E04-1117-4191-8813-2DF789166CD7}" presName="topArc1" presStyleLbl="parChTrans1D1" presStyleIdx="0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97B12DA8-3649-478B-8472-1A2783CAF76C}" type="pres">
      <dgm:prSet presAssocID="{2BC77E04-1117-4191-8813-2DF789166CD7}" presName="bottomArc1" presStyleLbl="parChTrans1D1" presStyleIdx="1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C5DCB867-6305-4EFE-8083-8EFA183204BA}" type="pres">
      <dgm:prSet presAssocID="{2BC77E04-1117-4191-8813-2DF789166CD7}" presName="topConnNode1" presStyleLbl="node1" presStyleIdx="0" presStyleCnt="0"/>
      <dgm:spPr/>
      <dgm:t>
        <a:bodyPr/>
        <a:lstStyle/>
        <a:p>
          <a:endParaRPr lang="en-US"/>
        </a:p>
      </dgm:t>
    </dgm:pt>
    <dgm:pt modelId="{2F3B3E2A-794F-4EDD-9625-F49DDD0A28A2}" type="pres">
      <dgm:prSet presAssocID="{2BC77E04-1117-4191-8813-2DF789166CD7}" presName="hierChild2" presStyleCnt="0"/>
      <dgm:spPr/>
    </dgm:pt>
    <dgm:pt modelId="{5E5C1CB2-1DD8-4667-96C9-8F3C6F89E29C}" type="pres">
      <dgm:prSet presAssocID="{6E568DD5-CA33-4E0B-9F8F-FEB352B9E462}" presName="Name28" presStyleLbl="parChTrans1D2" presStyleIdx="0" presStyleCnt="2"/>
      <dgm:spPr/>
      <dgm:t>
        <a:bodyPr/>
        <a:lstStyle/>
        <a:p>
          <a:endParaRPr lang="en-US"/>
        </a:p>
      </dgm:t>
    </dgm:pt>
    <dgm:pt modelId="{8A17072A-974C-4775-B031-BF24F6676C86}" type="pres">
      <dgm:prSet presAssocID="{1E38EB04-AF26-430D-A232-51DA94B4D9D8}" presName="hierRoot2" presStyleCnt="0">
        <dgm:presLayoutVars>
          <dgm:hierBranch val="init"/>
        </dgm:presLayoutVars>
      </dgm:prSet>
      <dgm:spPr/>
    </dgm:pt>
    <dgm:pt modelId="{FC61FC4B-99A8-4531-8AD6-4946113FAA99}" type="pres">
      <dgm:prSet presAssocID="{1E38EB04-AF26-430D-A232-51DA94B4D9D8}" presName="rootComposite2" presStyleCnt="0"/>
      <dgm:spPr/>
    </dgm:pt>
    <dgm:pt modelId="{1A52ACC0-FECD-4BFB-B0BD-44932BB3A224}" type="pres">
      <dgm:prSet presAssocID="{1E38EB04-AF26-430D-A232-51DA94B4D9D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1312AD-1020-422A-B37C-6A23D703E88A}" type="pres">
      <dgm:prSet presAssocID="{1E38EB04-AF26-430D-A232-51DA94B4D9D8}" presName="topArc2" presStyleLbl="parChTrans1D1" presStyleIdx="2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319010B7-F136-49D2-BEB8-D045742C49B2}" type="pres">
      <dgm:prSet presAssocID="{1E38EB04-AF26-430D-A232-51DA94B4D9D8}" presName="bottomArc2" presStyleLbl="parChTrans1D1" presStyleIdx="3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99DD5D12-68FA-48E7-BAAB-104E1CA53C83}" type="pres">
      <dgm:prSet presAssocID="{1E38EB04-AF26-430D-A232-51DA94B4D9D8}" presName="topConnNode2" presStyleLbl="node2" presStyleIdx="0" presStyleCnt="0"/>
      <dgm:spPr/>
      <dgm:t>
        <a:bodyPr/>
        <a:lstStyle/>
        <a:p>
          <a:endParaRPr lang="en-US"/>
        </a:p>
      </dgm:t>
    </dgm:pt>
    <dgm:pt modelId="{22B2581E-F92F-4636-81FB-12AB3C4FA261}" type="pres">
      <dgm:prSet presAssocID="{1E38EB04-AF26-430D-A232-51DA94B4D9D8}" presName="hierChild4" presStyleCnt="0"/>
      <dgm:spPr/>
    </dgm:pt>
    <dgm:pt modelId="{9B4A1FC0-86C2-4279-B09D-EC8D1174E3D9}" type="pres">
      <dgm:prSet presAssocID="{1E38EB04-AF26-430D-A232-51DA94B4D9D8}" presName="hierChild5" presStyleCnt="0"/>
      <dgm:spPr/>
    </dgm:pt>
    <dgm:pt modelId="{3F652BC5-F014-4610-947F-3BE24F51EFF5}" type="pres">
      <dgm:prSet presAssocID="{2BC77E04-1117-4191-8813-2DF789166CD7}" presName="hierChild3" presStyleCnt="0"/>
      <dgm:spPr/>
    </dgm:pt>
    <dgm:pt modelId="{33C0A836-E989-45B8-883E-DA14167A622E}" type="pres">
      <dgm:prSet presAssocID="{CC529956-8C89-40F3-8714-10BE68DD322F}" presName="Name101" presStyleLbl="parChTrans1D2" presStyleIdx="1" presStyleCnt="2"/>
      <dgm:spPr/>
      <dgm:t>
        <a:bodyPr/>
        <a:lstStyle/>
        <a:p>
          <a:endParaRPr lang="en-US"/>
        </a:p>
      </dgm:t>
    </dgm:pt>
    <dgm:pt modelId="{98D0FA17-468C-4427-BBC0-122C64C94FA9}" type="pres">
      <dgm:prSet presAssocID="{B9E42AE4-D349-49D0-B4A6-8E9334628AF7}" presName="hierRoot3" presStyleCnt="0">
        <dgm:presLayoutVars>
          <dgm:hierBranch val="init"/>
        </dgm:presLayoutVars>
      </dgm:prSet>
      <dgm:spPr/>
    </dgm:pt>
    <dgm:pt modelId="{259A18D6-0C00-417B-98ED-3A7D0843A1D4}" type="pres">
      <dgm:prSet presAssocID="{B9E42AE4-D349-49D0-B4A6-8E9334628AF7}" presName="rootComposite3" presStyleCnt="0"/>
      <dgm:spPr/>
    </dgm:pt>
    <dgm:pt modelId="{566842F6-C167-4995-BB66-E58B69E9853E}" type="pres">
      <dgm:prSet presAssocID="{B9E42AE4-D349-49D0-B4A6-8E9334628AF7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5A9709-EADD-400A-B870-6FF55CAEFF31}" type="pres">
      <dgm:prSet presAssocID="{B9E42AE4-D349-49D0-B4A6-8E9334628AF7}" presName="topArc3" presStyleLbl="parChTrans1D1" presStyleIdx="4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DE797820-FFDB-41E5-927E-C89311C634D3}" type="pres">
      <dgm:prSet presAssocID="{B9E42AE4-D349-49D0-B4A6-8E9334628AF7}" presName="bottomArc3" presStyleLbl="parChTrans1D1" presStyleIdx="5" presStyleCnt="6"/>
      <dgm:spPr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73439D5F-E50F-4CFE-B8D1-3BD4D73684EE}" type="pres">
      <dgm:prSet presAssocID="{B9E42AE4-D349-49D0-B4A6-8E9334628AF7}" presName="topConnNode3" presStyleLbl="asst1" presStyleIdx="0" presStyleCnt="0"/>
      <dgm:spPr/>
      <dgm:t>
        <a:bodyPr/>
        <a:lstStyle/>
        <a:p>
          <a:endParaRPr lang="en-US"/>
        </a:p>
      </dgm:t>
    </dgm:pt>
    <dgm:pt modelId="{E76F74E6-E8E6-4B72-8D59-96F2DBC56D98}" type="pres">
      <dgm:prSet presAssocID="{B9E42AE4-D349-49D0-B4A6-8E9334628AF7}" presName="hierChild6" presStyleCnt="0"/>
      <dgm:spPr/>
    </dgm:pt>
    <dgm:pt modelId="{8D52E1AB-F84C-4E49-BAF6-8A3A613C450F}" type="pres">
      <dgm:prSet presAssocID="{B9E42AE4-D349-49D0-B4A6-8E9334628AF7}" presName="hierChild7" presStyleCnt="0"/>
      <dgm:spPr/>
    </dgm:pt>
  </dgm:ptLst>
  <dgm:cxnLst>
    <dgm:cxn modelId="{AC405704-412F-46D4-9F43-B02D9ABCA41F}" type="presOf" srcId="{6E568DD5-CA33-4E0B-9F8F-FEB352B9E462}" destId="{5E5C1CB2-1DD8-4667-96C9-8F3C6F89E29C}" srcOrd="0" destOrd="0" presId="urn:microsoft.com/office/officeart/2008/layout/HalfCircleOrganizationChart"/>
    <dgm:cxn modelId="{03C8919F-14D6-4542-B59D-7064E21FA052}" srcId="{2BC77E04-1117-4191-8813-2DF789166CD7}" destId="{B9E42AE4-D349-49D0-B4A6-8E9334628AF7}" srcOrd="0" destOrd="0" parTransId="{CC529956-8C89-40F3-8714-10BE68DD322F}" sibTransId="{4D813288-E3E8-4A11-8BB5-8226FB8DCB5D}"/>
    <dgm:cxn modelId="{03866A84-5688-4708-88F6-B4F401FF619A}" type="presOf" srcId="{B9E42AE4-D349-49D0-B4A6-8E9334628AF7}" destId="{566842F6-C167-4995-BB66-E58B69E9853E}" srcOrd="0" destOrd="0" presId="urn:microsoft.com/office/officeart/2008/layout/HalfCircleOrganizationChart"/>
    <dgm:cxn modelId="{4BD6716C-FFFF-47BA-BF8E-9C77D44F7D32}" type="presOf" srcId="{2BC77E04-1117-4191-8813-2DF789166CD7}" destId="{A8593708-06B6-4864-B085-4D86895D35A5}" srcOrd="0" destOrd="0" presId="urn:microsoft.com/office/officeart/2008/layout/HalfCircleOrganizationChart"/>
    <dgm:cxn modelId="{717AEFAE-7F06-42A3-B3BA-32EE64A2B722}" type="presOf" srcId="{1E38EB04-AF26-430D-A232-51DA94B4D9D8}" destId="{1A52ACC0-FECD-4BFB-B0BD-44932BB3A224}" srcOrd="0" destOrd="0" presId="urn:microsoft.com/office/officeart/2008/layout/HalfCircleOrganizationChart"/>
    <dgm:cxn modelId="{3ABB1F33-6CC4-4C37-8E55-5980390421B1}" srcId="{2BC77E04-1117-4191-8813-2DF789166CD7}" destId="{1E38EB04-AF26-430D-A232-51DA94B4D9D8}" srcOrd="1" destOrd="0" parTransId="{6E568DD5-CA33-4E0B-9F8F-FEB352B9E462}" sibTransId="{A3D7EC03-0313-45CA-A1AF-451BB7232D1C}"/>
    <dgm:cxn modelId="{7D5B6F14-DDDA-4B0F-8D77-F2FF00313B7E}" type="presOf" srcId="{CC529956-8C89-40F3-8714-10BE68DD322F}" destId="{33C0A836-E989-45B8-883E-DA14167A622E}" srcOrd="0" destOrd="0" presId="urn:microsoft.com/office/officeart/2008/layout/HalfCircleOrganizationChart"/>
    <dgm:cxn modelId="{6F984F9F-C6A6-4133-9B87-7B1EBCA6D975}" type="presOf" srcId="{2BC77E04-1117-4191-8813-2DF789166CD7}" destId="{C5DCB867-6305-4EFE-8083-8EFA183204BA}" srcOrd="1" destOrd="0" presId="urn:microsoft.com/office/officeart/2008/layout/HalfCircleOrganizationChart"/>
    <dgm:cxn modelId="{C1ED1695-92B8-41F4-A64E-89688B9EA5C7}" type="presOf" srcId="{53CBA3ED-2549-4371-8317-ED1627226F4F}" destId="{F4568E8D-2566-4C31-8984-428FFB0237F8}" srcOrd="0" destOrd="0" presId="urn:microsoft.com/office/officeart/2008/layout/HalfCircleOrganizationChart"/>
    <dgm:cxn modelId="{34FAE246-5189-4612-9A97-B88DC5805E54}" srcId="{53CBA3ED-2549-4371-8317-ED1627226F4F}" destId="{2BC77E04-1117-4191-8813-2DF789166CD7}" srcOrd="0" destOrd="0" parTransId="{9B8A76E8-9DF1-4C80-BCDB-C15236EE0F54}" sibTransId="{DB74D5CD-651F-4A1E-B633-B2F2C191E060}"/>
    <dgm:cxn modelId="{3817E1EE-4123-49DD-A8A3-6D45A7F91725}" type="presOf" srcId="{B9E42AE4-D349-49D0-B4A6-8E9334628AF7}" destId="{73439D5F-E50F-4CFE-B8D1-3BD4D73684EE}" srcOrd="1" destOrd="0" presId="urn:microsoft.com/office/officeart/2008/layout/HalfCircleOrganizationChart"/>
    <dgm:cxn modelId="{534034D2-B968-4B2B-AB4A-FD7E5737685C}" type="presOf" srcId="{1E38EB04-AF26-430D-A232-51DA94B4D9D8}" destId="{99DD5D12-68FA-48E7-BAAB-104E1CA53C83}" srcOrd="1" destOrd="0" presId="urn:microsoft.com/office/officeart/2008/layout/HalfCircleOrganizationChart"/>
    <dgm:cxn modelId="{7077150B-0508-477C-9083-3522FF415CBE}" type="presParOf" srcId="{F4568E8D-2566-4C31-8984-428FFB0237F8}" destId="{7290E775-905B-4C5B-95FC-820813161616}" srcOrd="0" destOrd="0" presId="urn:microsoft.com/office/officeart/2008/layout/HalfCircleOrganizationChart"/>
    <dgm:cxn modelId="{46A57C33-D688-4622-BE9E-8EF2DFFAA300}" type="presParOf" srcId="{7290E775-905B-4C5B-95FC-820813161616}" destId="{C34E43F4-D732-41C2-8321-173253EDAE29}" srcOrd="0" destOrd="0" presId="urn:microsoft.com/office/officeart/2008/layout/HalfCircleOrganizationChart"/>
    <dgm:cxn modelId="{00BF3DC7-0687-40FE-8D0A-6B1CE5B576DE}" type="presParOf" srcId="{C34E43F4-D732-41C2-8321-173253EDAE29}" destId="{A8593708-06B6-4864-B085-4D86895D35A5}" srcOrd="0" destOrd="0" presId="urn:microsoft.com/office/officeart/2008/layout/HalfCircleOrganizationChart"/>
    <dgm:cxn modelId="{95189394-83CE-4F6E-95AE-18356C7B199E}" type="presParOf" srcId="{C34E43F4-D732-41C2-8321-173253EDAE29}" destId="{96DD6232-98DB-433B-B9B9-7918AB88D748}" srcOrd="1" destOrd="0" presId="urn:microsoft.com/office/officeart/2008/layout/HalfCircleOrganizationChart"/>
    <dgm:cxn modelId="{1F39E2CF-1BAE-40A7-B4D3-36B07519B322}" type="presParOf" srcId="{C34E43F4-D732-41C2-8321-173253EDAE29}" destId="{97B12DA8-3649-478B-8472-1A2783CAF76C}" srcOrd="2" destOrd="0" presId="urn:microsoft.com/office/officeart/2008/layout/HalfCircleOrganizationChart"/>
    <dgm:cxn modelId="{91388FBC-0866-438D-B44A-6F014724F58D}" type="presParOf" srcId="{C34E43F4-D732-41C2-8321-173253EDAE29}" destId="{C5DCB867-6305-4EFE-8083-8EFA183204BA}" srcOrd="3" destOrd="0" presId="urn:microsoft.com/office/officeart/2008/layout/HalfCircleOrganizationChart"/>
    <dgm:cxn modelId="{FD59A562-3D61-4ED3-A907-44C8572455D2}" type="presParOf" srcId="{7290E775-905B-4C5B-95FC-820813161616}" destId="{2F3B3E2A-794F-4EDD-9625-F49DDD0A28A2}" srcOrd="1" destOrd="0" presId="urn:microsoft.com/office/officeart/2008/layout/HalfCircleOrganizationChart"/>
    <dgm:cxn modelId="{75E7C819-4655-4374-8874-48850447E8A5}" type="presParOf" srcId="{2F3B3E2A-794F-4EDD-9625-F49DDD0A28A2}" destId="{5E5C1CB2-1DD8-4667-96C9-8F3C6F89E29C}" srcOrd="0" destOrd="0" presId="urn:microsoft.com/office/officeart/2008/layout/HalfCircleOrganizationChart"/>
    <dgm:cxn modelId="{879EFFF8-2928-4454-A43A-BCFE254E184F}" type="presParOf" srcId="{2F3B3E2A-794F-4EDD-9625-F49DDD0A28A2}" destId="{8A17072A-974C-4775-B031-BF24F6676C86}" srcOrd="1" destOrd="0" presId="urn:microsoft.com/office/officeart/2008/layout/HalfCircleOrganizationChart"/>
    <dgm:cxn modelId="{0E6AED6B-85E6-4854-9F22-4DC3EC587F65}" type="presParOf" srcId="{8A17072A-974C-4775-B031-BF24F6676C86}" destId="{FC61FC4B-99A8-4531-8AD6-4946113FAA99}" srcOrd="0" destOrd="0" presId="urn:microsoft.com/office/officeart/2008/layout/HalfCircleOrganizationChart"/>
    <dgm:cxn modelId="{BC79E8FD-295B-423E-83DF-574B8AD7B051}" type="presParOf" srcId="{FC61FC4B-99A8-4531-8AD6-4946113FAA99}" destId="{1A52ACC0-FECD-4BFB-B0BD-44932BB3A224}" srcOrd="0" destOrd="0" presId="urn:microsoft.com/office/officeart/2008/layout/HalfCircleOrganizationChart"/>
    <dgm:cxn modelId="{454B7480-5549-4F25-9C32-9D3966C498AF}" type="presParOf" srcId="{FC61FC4B-99A8-4531-8AD6-4946113FAA99}" destId="{CC1312AD-1020-422A-B37C-6A23D703E88A}" srcOrd="1" destOrd="0" presId="urn:microsoft.com/office/officeart/2008/layout/HalfCircleOrganizationChart"/>
    <dgm:cxn modelId="{44AC2CF8-F381-454A-9ADA-A2BD622A67D6}" type="presParOf" srcId="{FC61FC4B-99A8-4531-8AD6-4946113FAA99}" destId="{319010B7-F136-49D2-BEB8-D045742C49B2}" srcOrd="2" destOrd="0" presId="urn:microsoft.com/office/officeart/2008/layout/HalfCircleOrganizationChart"/>
    <dgm:cxn modelId="{2148EF5F-1DEF-4975-AFEC-E0997A0AECD4}" type="presParOf" srcId="{FC61FC4B-99A8-4531-8AD6-4946113FAA99}" destId="{99DD5D12-68FA-48E7-BAAB-104E1CA53C83}" srcOrd="3" destOrd="0" presId="urn:microsoft.com/office/officeart/2008/layout/HalfCircleOrganizationChart"/>
    <dgm:cxn modelId="{EB34D731-E382-4D86-AFD0-E09009735B70}" type="presParOf" srcId="{8A17072A-974C-4775-B031-BF24F6676C86}" destId="{22B2581E-F92F-4636-81FB-12AB3C4FA261}" srcOrd="1" destOrd="0" presId="urn:microsoft.com/office/officeart/2008/layout/HalfCircleOrganizationChart"/>
    <dgm:cxn modelId="{912707A8-E6DB-4895-B464-6702F8B410BC}" type="presParOf" srcId="{8A17072A-974C-4775-B031-BF24F6676C86}" destId="{9B4A1FC0-86C2-4279-B09D-EC8D1174E3D9}" srcOrd="2" destOrd="0" presId="urn:microsoft.com/office/officeart/2008/layout/HalfCircleOrganizationChart"/>
    <dgm:cxn modelId="{86D24404-239F-4973-AB17-67A34F76ED73}" type="presParOf" srcId="{7290E775-905B-4C5B-95FC-820813161616}" destId="{3F652BC5-F014-4610-947F-3BE24F51EFF5}" srcOrd="2" destOrd="0" presId="urn:microsoft.com/office/officeart/2008/layout/HalfCircleOrganizationChart"/>
    <dgm:cxn modelId="{57FBF356-ED42-40C3-8A75-45C478C12644}" type="presParOf" srcId="{3F652BC5-F014-4610-947F-3BE24F51EFF5}" destId="{33C0A836-E989-45B8-883E-DA14167A622E}" srcOrd="0" destOrd="0" presId="urn:microsoft.com/office/officeart/2008/layout/HalfCircleOrganizationChart"/>
    <dgm:cxn modelId="{EAA2526B-C569-4EE6-B786-2189140C9093}" type="presParOf" srcId="{3F652BC5-F014-4610-947F-3BE24F51EFF5}" destId="{98D0FA17-468C-4427-BBC0-122C64C94FA9}" srcOrd="1" destOrd="0" presId="urn:microsoft.com/office/officeart/2008/layout/HalfCircleOrganizationChart"/>
    <dgm:cxn modelId="{D9435545-0DDA-46D3-9569-37EAF499D234}" type="presParOf" srcId="{98D0FA17-468C-4427-BBC0-122C64C94FA9}" destId="{259A18D6-0C00-417B-98ED-3A7D0843A1D4}" srcOrd="0" destOrd="0" presId="urn:microsoft.com/office/officeart/2008/layout/HalfCircleOrganizationChart"/>
    <dgm:cxn modelId="{6F0C34ED-BE68-4F87-A2B4-4F096010F69B}" type="presParOf" srcId="{259A18D6-0C00-417B-98ED-3A7D0843A1D4}" destId="{566842F6-C167-4995-BB66-E58B69E9853E}" srcOrd="0" destOrd="0" presId="urn:microsoft.com/office/officeart/2008/layout/HalfCircleOrganizationChart"/>
    <dgm:cxn modelId="{78EC5E97-3106-4661-876B-45CCF4AFF44C}" type="presParOf" srcId="{259A18D6-0C00-417B-98ED-3A7D0843A1D4}" destId="{0F5A9709-EADD-400A-B870-6FF55CAEFF31}" srcOrd="1" destOrd="0" presId="urn:microsoft.com/office/officeart/2008/layout/HalfCircleOrganizationChart"/>
    <dgm:cxn modelId="{0D7B37C6-DB68-4D9C-BA36-D58EA5E604AD}" type="presParOf" srcId="{259A18D6-0C00-417B-98ED-3A7D0843A1D4}" destId="{DE797820-FFDB-41E5-927E-C89311C634D3}" srcOrd="2" destOrd="0" presId="urn:microsoft.com/office/officeart/2008/layout/HalfCircleOrganizationChart"/>
    <dgm:cxn modelId="{90263BBC-20F5-4582-A8FA-686F402B15F0}" type="presParOf" srcId="{259A18D6-0C00-417B-98ED-3A7D0843A1D4}" destId="{73439D5F-E50F-4CFE-B8D1-3BD4D73684EE}" srcOrd="3" destOrd="0" presId="urn:microsoft.com/office/officeart/2008/layout/HalfCircleOrganizationChart"/>
    <dgm:cxn modelId="{28FFF308-92B1-45F6-892B-AC8DB7BF8A0D}" type="presParOf" srcId="{98D0FA17-468C-4427-BBC0-122C64C94FA9}" destId="{E76F74E6-E8E6-4B72-8D59-96F2DBC56D98}" srcOrd="1" destOrd="0" presId="urn:microsoft.com/office/officeart/2008/layout/HalfCircleOrganizationChart"/>
    <dgm:cxn modelId="{2FE9880D-C064-4BC2-96D5-480C14FDD723}" type="presParOf" srcId="{98D0FA17-468C-4427-BBC0-122C64C94FA9}" destId="{8D52E1AB-F84C-4E49-BAF6-8A3A613C450F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1CCC8A-5105-4A04-AACF-2DE2E0CCCDB7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8DA7F-AA66-4FF5-BE54-2AC08FBE4894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Student</a:t>
          </a:r>
          <a:endParaRPr lang="en-US" dirty="0">
            <a:solidFill>
              <a:schemeClr val="bg1"/>
            </a:solidFill>
          </a:endParaRPr>
        </a:p>
      </dgm:t>
    </dgm:pt>
    <dgm:pt modelId="{F22FD7FA-9A14-4248-B173-F6900881D2E7}" type="parTrans" cxnId="{47E5B702-FA62-4C65-8552-C5A039D57226}">
      <dgm:prSet/>
      <dgm:spPr/>
      <dgm:t>
        <a:bodyPr/>
        <a:lstStyle/>
        <a:p>
          <a:endParaRPr lang="en-US"/>
        </a:p>
      </dgm:t>
    </dgm:pt>
    <dgm:pt modelId="{3493C036-8D12-4B39-9164-87F32D6DE208}" type="sibTrans" cxnId="{47E5B702-FA62-4C65-8552-C5A039D57226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D7F8ABCB-DE78-4EFE-96FD-7C37C5643DC7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Professor</a:t>
          </a:r>
          <a:endParaRPr lang="en-US" dirty="0">
            <a:solidFill>
              <a:schemeClr val="bg1"/>
            </a:solidFill>
          </a:endParaRPr>
        </a:p>
      </dgm:t>
    </dgm:pt>
    <dgm:pt modelId="{E4A74103-BD76-4771-AAFD-7795EB8161FA}" type="parTrans" cxnId="{E822E73A-3665-42A3-B91B-BA8A0CF35637}">
      <dgm:prSet/>
      <dgm:spPr/>
      <dgm:t>
        <a:bodyPr/>
        <a:lstStyle/>
        <a:p>
          <a:endParaRPr lang="en-US"/>
        </a:p>
      </dgm:t>
    </dgm:pt>
    <dgm:pt modelId="{641094E7-FFEF-40C8-8CF7-357ADF4931C3}" type="sibTrans" cxnId="{E822E73A-3665-42A3-B91B-BA8A0CF35637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EDF0B189-8F43-4FC4-B668-B567D39DA818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Librarian</a:t>
          </a:r>
          <a:endParaRPr lang="en-US" dirty="0">
            <a:solidFill>
              <a:schemeClr val="bg1"/>
            </a:solidFill>
          </a:endParaRPr>
        </a:p>
      </dgm:t>
    </dgm:pt>
    <dgm:pt modelId="{A10F3398-0102-4B09-807C-F13B1A419D79}" type="parTrans" cxnId="{2504D1DD-3EEC-4842-8FA4-AFF68B035079}">
      <dgm:prSet/>
      <dgm:spPr/>
      <dgm:t>
        <a:bodyPr/>
        <a:lstStyle/>
        <a:p>
          <a:endParaRPr lang="en-US"/>
        </a:p>
      </dgm:t>
    </dgm:pt>
    <dgm:pt modelId="{3260B0E9-2D4B-4CE3-BF52-DB9EF12EC4C7}" type="sibTrans" cxnId="{2504D1DD-3EEC-4842-8FA4-AFF68B035079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D0B720A8-BA85-419E-9E57-BAEC9B0447DE}" type="pres">
      <dgm:prSet presAssocID="{971CCC8A-5105-4A04-AACF-2DE2E0CCCDB7}" presName="cycle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DFDA6F-54F1-4AAA-8FA4-C90AD67D497B}" type="pres">
      <dgm:prSet presAssocID="{73E8DA7F-AA66-4FF5-BE54-2AC08FBE4894}" presName="dummy" presStyleCnt="0"/>
      <dgm:spPr/>
    </dgm:pt>
    <dgm:pt modelId="{EB5C08B2-BC0B-4A6B-BF34-DC20A21FDF38}" type="pres">
      <dgm:prSet presAssocID="{73E8DA7F-AA66-4FF5-BE54-2AC08FBE4894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964066-D7C1-4358-A0E9-3B8869ABF93B}" type="pres">
      <dgm:prSet presAssocID="{3493C036-8D12-4B39-9164-87F32D6DE208}" presName="sibTrans" presStyleLbl="node1" presStyleIdx="0" presStyleCnt="3"/>
      <dgm:spPr/>
      <dgm:t>
        <a:bodyPr/>
        <a:lstStyle/>
        <a:p>
          <a:endParaRPr lang="en-US"/>
        </a:p>
      </dgm:t>
    </dgm:pt>
    <dgm:pt modelId="{3801C054-8C17-4786-B26A-E79B47DD1FD6}" type="pres">
      <dgm:prSet presAssocID="{D7F8ABCB-DE78-4EFE-96FD-7C37C5643DC7}" presName="dummy" presStyleCnt="0"/>
      <dgm:spPr/>
    </dgm:pt>
    <dgm:pt modelId="{744A4C53-8386-4A37-8EC1-8619434BDCAB}" type="pres">
      <dgm:prSet presAssocID="{D7F8ABCB-DE78-4EFE-96FD-7C37C5643DC7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CCB5B-1DEE-4982-975E-EED81CD5F4F9}" type="pres">
      <dgm:prSet presAssocID="{641094E7-FFEF-40C8-8CF7-357ADF4931C3}" presName="sibTrans" presStyleLbl="node1" presStyleIdx="1" presStyleCnt="3"/>
      <dgm:spPr/>
      <dgm:t>
        <a:bodyPr/>
        <a:lstStyle/>
        <a:p>
          <a:endParaRPr lang="en-US"/>
        </a:p>
      </dgm:t>
    </dgm:pt>
    <dgm:pt modelId="{F96AF6B3-1821-43A4-870F-6164DDE4F165}" type="pres">
      <dgm:prSet presAssocID="{EDF0B189-8F43-4FC4-B668-B567D39DA818}" presName="dummy" presStyleCnt="0"/>
      <dgm:spPr/>
    </dgm:pt>
    <dgm:pt modelId="{FE765623-2502-4A16-880D-87B24435B76A}" type="pres">
      <dgm:prSet presAssocID="{EDF0B189-8F43-4FC4-B668-B567D39DA818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B88CC0-601A-4F18-A7C5-999E61BD2E65}" type="pres">
      <dgm:prSet presAssocID="{3260B0E9-2D4B-4CE3-BF52-DB9EF12EC4C7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0BCCF311-D35D-40BA-AECA-5BE5D18CF08E}" type="presOf" srcId="{D7F8ABCB-DE78-4EFE-96FD-7C37C5643DC7}" destId="{744A4C53-8386-4A37-8EC1-8619434BDCAB}" srcOrd="0" destOrd="0" presId="urn:microsoft.com/office/officeart/2005/8/layout/cycle1"/>
    <dgm:cxn modelId="{81DEDA71-9923-47B8-AF6F-D00CE6604A8B}" type="presOf" srcId="{73E8DA7F-AA66-4FF5-BE54-2AC08FBE4894}" destId="{EB5C08B2-BC0B-4A6B-BF34-DC20A21FDF38}" srcOrd="0" destOrd="0" presId="urn:microsoft.com/office/officeart/2005/8/layout/cycle1"/>
    <dgm:cxn modelId="{D0F22463-35C5-46DC-A6AE-AF7B730CEC8A}" type="presOf" srcId="{971CCC8A-5105-4A04-AACF-2DE2E0CCCDB7}" destId="{D0B720A8-BA85-419E-9E57-BAEC9B0447DE}" srcOrd="0" destOrd="0" presId="urn:microsoft.com/office/officeart/2005/8/layout/cycle1"/>
    <dgm:cxn modelId="{E822E73A-3665-42A3-B91B-BA8A0CF35637}" srcId="{971CCC8A-5105-4A04-AACF-2DE2E0CCCDB7}" destId="{D7F8ABCB-DE78-4EFE-96FD-7C37C5643DC7}" srcOrd="1" destOrd="0" parTransId="{E4A74103-BD76-4771-AAFD-7795EB8161FA}" sibTransId="{641094E7-FFEF-40C8-8CF7-357ADF4931C3}"/>
    <dgm:cxn modelId="{47E5B702-FA62-4C65-8552-C5A039D57226}" srcId="{971CCC8A-5105-4A04-AACF-2DE2E0CCCDB7}" destId="{73E8DA7F-AA66-4FF5-BE54-2AC08FBE4894}" srcOrd="0" destOrd="0" parTransId="{F22FD7FA-9A14-4248-B173-F6900881D2E7}" sibTransId="{3493C036-8D12-4B39-9164-87F32D6DE208}"/>
    <dgm:cxn modelId="{34647B77-D773-4924-874A-94EBBEC22FE2}" type="presOf" srcId="{EDF0B189-8F43-4FC4-B668-B567D39DA818}" destId="{FE765623-2502-4A16-880D-87B24435B76A}" srcOrd="0" destOrd="0" presId="urn:microsoft.com/office/officeart/2005/8/layout/cycle1"/>
    <dgm:cxn modelId="{B4269C53-6131-487C-BF9F-82F2B4551D4A}" type="presOf" srcId="{641094E7-FFEF-40C8-8CF7-357ADF4931C3}" destId="{71BCCB5B-1DEE-4982-975E-EED81CD5F4F9}" srcOrd="0" destOrd="0" presId="urn:microsoft.com/office/officeart/2005/8/layout/cycle1"/>
    <dgm:cxn modelId="{2504D1DD-3EEC-4842-8FA4-AFF68B035079}" srcId="{971CCC8A-5105-4A04-AACF-2DE2E0CCCDB7}" destId="{EDF0B189-8F43-4FC4-B668-B567D39DA818}" srcOrd="2" destOrd="0" parTransId="{A10F3398-0102-4B09-807C-F13B1A419D79}" sibTransId="{3260B0E9-2D4B-4CE3-BF52-DB9EF12EC4C7}"/>
    <dgm:cxn modelId="{7469DCD5-3FCD-4284-B51F-F54D1FA2913B}" type="presOf" srcId="{3260B0E9-2D4B-4CE3-BF52-DB9EF12EC4C7}" destId="{CBB88CC0-601A-4F18-A7C5-999E61BD2E65}" srcOrd="0" destOrd="0" presId="urn:microsoft.com/office/officeart/2005/8/layout/cycle1"/>
    <dgm:cxn modelId="{B8C695F6-AC30-48F4-B5EE-62F54C0C67AA}" type="presOf" srcId="{3493C036-8D12-4B39-9164-87F32D6DE208}" destId="{04964066-D7C1-4358-A0E9-3B8869ABF93B}" srcOrd="0" destOrd="0" presId="urn:microsoft.com/office/officeart/2005/8/layout/cycle1"/>
    <dgm:cxn modelId="{0DA46470-8A46-4A86-898C-9148CA36CFF5}" type="presParOf" srcId="{D0B720A8-BA85-419E-9E57-BAEC9B0447DE}" destId="{B0DFDA6F-54F1-4AAA-8FA4-C90AD67D497B}" srcOrd="0" destOrd="0" presId="urn:microsoft.com/office/officeart/2005/8/layout/cycle1"/>
    <dgm:cxn modelId="{4ADE19F0-DC94-40BB-9FC4-AED2678E0F3B}" type="presParOf" srcId="{D0B720A8-BA85-419E-9E57-BAEC9B0447DE}" destId="{EB5C08B2-BC0B-4A6B-BF34-DC20A21FDF38}" srcOrd="1" destOrd="0" presId="urn:microsoft.com/office/officeart/2005/8/layout/cycle1"/>
    <dgm:cxn modelId="{B8943E5B-4019-4AA6-9359-D63D5AE623E4}" type="presParOf" srcId="{D0B720A8-BA85-419E-9E57-BAEC9B0447DE}" destId="{04964066-D7C1-4358-A0E9-3B8869ABF93B}" srcOrd="2" destOrd="0" presId="urn:microsoft.com/office/officeart/2005/8/layout/cycle1"/>
    <dgm:cxn modelId="{1F44F020-63E3-40CA-9948-ADB520C2C52B}" type="presParOf" srcId="{D0B720A8-BA85-419E-9E57-BAEC9B0447DE}" destId="{3801C054-8C17-4786-B26A-E79B47DD1FD6}" srcOrd="3" destOrd="0" presId="urn:microsoft.com/office/officeart/2005/8/layout/cycle1"/>
    <dgm:cxn modelId="{14A39EA2-676F-4A1B-B20B-A8E67569E08A}" type="presParOf" srcId="{D0B720A8-BA85-419E-9E57-BAEC9B0447DE}" destId="{744A4C53-8386-4A37-8EC1-8619434BDCAB}" srcOrd="4" destOrd="0" presId="urn:microsoft.com/office/officeart/2005/8/layout/cycle1"/>
    <dgm:cxn modelId="{D252555C-9CFF-4279-98E8-282AE7A93B6A}" type="presParOf" srcId="{D0B720A8-BA85-419E-9E57-BAEC9B0447DE}" destId="{71BCCB5B-1DEE-4982-975E-EED81CD5F4F9}" srcOrd="5" destOrd="0" presId="urn:microsoft.com/office/officeart/2005/8/layout/cycle1"/>
    <dgm:cxn modelId="{DEE89BC6-2663-4C34-9DAD-5F63F8610AFE}" type="presParOf" srcId="{D0B720A8-BA85-419E-9E57-BAEC9B0447DE}" destId="{F96AF6B3-1821-43A4-870F-6164DDE4F165}" srcOrd="6" destOrd="0" presId="urn:microsoft.com/office/officeart/2005/8/layout/cycle1"/>
    <dgm:cxn modelId="{0520ADC5-7900-4969-AF22-915A69942152}" type="presParOf" srcId="{D0B720A8-BA85-419E-9E57-BAEC9B0447DE}" destId="{FE765623-2502-4A16-880D-87B24435B76A}" srcOrd="7" destOrd="0" presId="urn:microsoft.com/office/officeart/2005/8/layout/cycle1"/>
    <dgm:cxn modelId="{880912F9-DBD1-4F6C-BCE1-DFB948503DC9}" type="presParOf" srcId="{D0B720A8-BA85-419E-9E57-BAEC9B0447DE}" destId="{CBB88CC0-601A-4F18-A7C5-999E61BD2E65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D0606-196D-4139-AB9A-D0D652304A27}">
      <dsp:nvSpPr>
        <dsp:cNvPr id="0" name=""/>
        <dsp:cNvSpPr/>
      </dsp:nvSpPr>
      <dsp:spPr>
        <a:xfrm>
          <a:off x="7472022" y="823773"/>
          <a:ext cx="4209316" cy="4209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Professor</a:t>
          </a:r>
          <a:endParaRPr lang="en-US" sz="6500" kern="1200" dirty="0"/>
        </a:p>
      </dsp:txBody>
      <dsp:txXfrm>
        <a:off x="7472022" y="823773"/>
        <a:ext cx="4209316" cy="4209316"/>
      </dsp:txXfrm>
    </dsp:sp>
    <dsp:sp modelId="{E490DCC1-AEFB-4CF0-8700-4B9341726624}">
      <dsp:nvSpPr>
        <dsp:cNvPr id="0" name=""/>
        <dsp:cNvSpPr/>
      </dsp:nvSpPr>
      <dsp:spPr>
        <a:xfrm>
          <a:off x="1060277" y="-4484"/>
          <a:ext cx="9953228" cy="9953228"/>
        </a:xfrm>
        <a:prstGeom prst="circularArrow">
          <a:avLst>
            <a:gd name="adj1" fmla="val 8247"/>
            <a:gd name="adj2" fmla="val 575970"/>
            <a:gd name="adj3" fmla="val 2964526"/>
            <a:gd name="adj4" fmla="val 51273"/>
            <a:gd name="adj5" fmla="val 96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DBB30-4126-4CE1-9610-4BD5736EDC00}">
      <dsp:nvSpPr>
        <dsp:cNvPr id="0" name=""/>
        <dsp:cNvSpPr/>
      </dsp:nvSpPr>
      <dsp:spPr>
        <a:xfrm>
          <a:off x="3932233" y="6954867"/>
          <a:ext cx="4209316" cy="4209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Librarian</a:t>
          </a:r>
          <a:endParaRPr lang="en-US" sz="6500" kern="1200" dirty="0"/>
        </a:p>
      </dsp:txBody>
      <dsp:txXfrm>
        <a:off x="3932233" y="6954867"/>
        <a:ext cx="4209316" cy="4209316"/>
      </dsp:txXfrm>
    </dsp:sp>
    <dsp:sp modelId="{BCDAB33A-A7E3-4451-AFE5-C1A8237CA006}">
      <dsp:nvSpPr>
        <dsp:cNvPr id="0" name=""/>
        <dsp:cNvSpPr/>
      </dsp:nvSpPr>
      <dsp:spPr>
        <a:xfrm>
          <a:off x="1060277" y="-4484"/>
          <a:ext cx="9953228" cy="9953228"/>
        </a:xfrm>
        <a:prstGeom prst="circularArrow">
          <a:avLst>
            <a:gd name="adj1" fmla="val 8247"/>
            <a:gd name="adj2" fmla="val 575970"/>
            <a:gd name="adj3" fmla="val 10172756"/>
            <a:gd name="adj4" fmla="val 7259503"/>
            <a:gd name="adj5" fmla="val 96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3CF86-085D-45BB-84BA-61B94A28EDAA}">
      <dsp:nvSpPr>
        <dsp:cNvPr id="0" name=""/>
        <dsp:cNvSpPr/>
      </dsp:nvSpPr>
      <dsp:spPr>
        <a:xfrm>
          <a:off x="392444" y="823773"/>
          <a:ext cx="4209316" cy="4209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Student</a:t>
          </a:r>
          <a:endParaRPr lang="en-US" sz="6500" kern="1200" dirty="0"/>
        </a:p>
      </dsp:txBody>
      <dsp:txXfrm>
        <a:off x="392444" y="823773"/>
        <a:ext cx="4209316" cy="4209316"/>
      </dsp:txXfrm>
    </dsp:sp>
    <dsp:sp modelId="{0D7B626E-7EE3-4C9A-ADEA-995247725002}">
      <dsp:nvSpPr>
        <dsp:cNvPr id="0" name=""/>
        <dsp:cNvSpPr/>
      </dsp:nvSpPr>
      <dsp:spPr>
        <a:xfrm>
          <a:off x="1060277" y="-4484"/>
          <a:ext cx="9953228" cy="9953228"/>
        </a:xfrm>
        <a:prstGeom prst="circularArrow">
          <a:avLst>
            <a:gd name="adj1" fmla="val 8247"/>
            <a:gd name="adj2" fmla="val 575970"/>
            <a:gd name="adj3" fmla="val 16857347"/>
            <a:gd name="adj4" fmla="val 14966682"/>
            <a:gd name="adj5" fmla="val 96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0A836-E989-45B8-883E-DA14167A622E}">
      <dsp:nvSpPr>
        <dsp:cNvPr id="0" name=""/>
        <dsp:cNvSpPr/>
      </dsp:nvSpPr>
      <dsp:spPr>
        <a:xfrm>
          <a:off x="4401672" y="2597994"/>
          <a:ext cx="2151577" cy="1555357"/>
        </a:xfrm>
        <a:custGeom>
          <a:avLst/>
          <a:gdLst/>
          <a:ahLst/>
          <a:cxnLst/>
          <a:rect l="0" t="0" r="0" b="0"/>
          <a:pathLst>
            <a:path>
              <a:moveTo>
                <a:pt x="2151577" y="0"/>
              </a:moveTo>
              <a:lnTo>
                <a:pt x="2151577" y="1555357"/>
              </a:lnTo>
              <a:lnTo>
                <a:pt x="0" y="1555357"/>
              </a:lnTo>
            </a:path>
          </a:pathLst>
        </a:cu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C1CB2-1DD8-4667-96C9-8F3C6F89E29C}">
      <dsp:nvSpPr>
        <dsp:cNvPr id="0" name=""/>
        <dsp:cNvSpPr/>
      </dsp:nvSpPr>
      <dsp:spPr>
        <a:xfrm>
          <a:off x="6507529" y="2597994"/>
          <a:ext cx="91440" cy="47697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69761"/>
              </a:lnTo>
            </a:path>
          </a:pathLst>
        </a:cu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D6232-98DB-433B-B9B9-7918AB88D748}">
      <dsp:nvSpPr>
        <dsp:cNvPr id="0" name=""/>
        <dsp:cNvSpPr/>
      </dsp:nvSpPr>
      <dsp:spPr>
        <a:xfrm>
          <a:off x="5257118" y="5732"/>
          <a:ext cx="2592261" cy="25922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12DA8-3649-478B-8472-1A2783CAF76C}">
      <dsp:nvSpPr>
        <dsp:cNvPr id="0" name=""/>
        <dsp:cNvSpPr/>
      </dsp:nvSpPr>
      <dsp:spPr>
        <a:xfrm>
          <a:off x="5257118" y="5732"/>
          <a:ext cx="2592261" cy="25922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93708-06B6-4864-B085-4D86895D35A5}">
      <dsp:nvSpPr>
        <dsp:cNvPr id="0" name=""/>
        <dsp:cNvSpPr/>
      </dsp:nvSpPr>
      <dsp:spPr>
        <a:xfrm>
          <a:off x="3960988" y="472340"/>
          <a:ext cx="5184523" cy="16590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Professor</a:t>
          </a:r>
          <a:endParaRPr lang="en-US" sz="6500" kern="1200" dirty="0"/>
        </a:p>
      </dsp:txBody>
      <dsp:txXfrm>
        <a:off x="3960988" y="472340"/>
        <a:ext cx="5184523" cy="1659047"/>
      </dsp:txXfrm>
    </dsp:sp>
    <dsp:sp modelId="{CC1312AD-1020-422A-B37C-6A23D703E88A}">
      <dsp:nvSpPr>
        <dsp:cNvPr id="0" name=""/>
        <dsp:cNvSpPr/>
      </dsp:nvSpPr>
      <dsp:spPr>
        <a:xfrm>
          <a:off x="5257118" y="7367756"/>
          <a:ext cx="2592261" cy="25922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010B7-F136-49D2-BEB8-D045742C49B2}">
      <dsp:nvSpPr>
        <dsp:cNvPr id="0" name=""/>
        <dsp:cNvSpPr/>
      </dsp:nvSpPr>
      <dsp:spPr>
        <a:xfrm>
          <a:off x="5257118" y="7367756"/>
          <a:ext cx="2592261" cy="25922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2ACC0-FECD-4BFB-B0BD-44932BB3A224}">
      <dsp:nvSpPr>
        <dsp:cNvPr id="0" name=""/>
        <dsp:cNvSpPr/>
      </dsp:nvSpPr>
      <dsp:spPr>
        <a:xfrm>
          <a:off x="3960988" y="7834363"/>
          <a:ext cx="5184523" cy="16590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Student</a:t>
          </a:r>
          <a:endParaRPr lang="en-US" sz="6500" kern="1200" dirty="0"/>
        </a:p>
      </dsp:txBody>
      <dsp:txXfrm>
        <a:off x="3960988" y="7834363"/>
        <a:ext cx="5184523" cy="1659047"/>
      </dsp:txXfrm>
    </dsp:sp>
    <dsp:sp modelId="{0F5A9709-EADD-400A-B870-6FF55CAEFF31}">
      <dsp:nvSpPr>
        <dsp:cNvPr id="0" name=""/>
        <dsp:cNvSpPr/>
      </dsp:nvSpPr>
      <dsp:spPr>
        <a:xfrm>
          <a:off x="2120482" y="3686744"/>
          <a:ext cx="2592261" cy="25922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97820-FFDB-41E5-927E-C89311C634D3}">
      <dsp:nvSpPr>
        <dsp:cNvPr id="0" name=""/>
        <dsp:cNvSpPr/>
      </dsp:nvSpPr>
      <dsp:spPr>
        <a:xfrm>
          <a:off x="2120482" y="3686744"/>
          <a:ext cx="2592261" cy="25922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842F6-C167-4995-BB66-E58B69E9853E}">
      <dsp:nvSpPr>
        <dsp:cNvPr id="0" name=""/>
        <dsp:cNvSpPr/>
      </dsp:nvSpPr>
      <dsp:spPr>
        <a:xfrm>
          <a:off x="824351" y="4153351"/>
          <a:ext cx="5184523" cy="16590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Librarian</a:t>
          </a:r>
          <a:endParaRPr lang="en-US" sz="6500" kern="1200" dirty="0"/>
        </a:p>
      </dsp:txBody>
      <dsp:txXfrm>
        <a:off x="824351" y="4153351"/>
        <a:ext cx="5184523" cy="1659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C08B2-BC0B-4A6B-BF34-DC20A21FDF38}">
      <dsp:nvSpPr>
        <dsp:cNvPr id="0" name=""/>
        <dsp:cNvSpPr/>
      </dsp:nvSpPr>
      <dsp:spPr>
        <a:xfrm>
          <a:off x="648098" y="524399"/>
          <a:ext cx="2664613" cy="266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chemeClr val="bg1"/>
              </a:solidFill>
            </a:rPr>
            <a:t>Student</a:t>
          </a:r>
          <a:endParaRPr lang="en-US" sz="5200" kern="1200" dirty="0">
            <a:solidFill>
              <a:schemeClr val="bg1"/>
            </a:solidFill>
          </a:endParaRPr>
        </a:p>
      </dsp:txBody>
      <dsp:txXfrm>
        <a:off x="648098" y="524399"/>
        <a:ext cx="2664613" cy="2664613"/>
      </dsp:txXfrm>
    </dsp:sp>
    <dsp:sp modelId="{04964066-D7C1-4358-A0E9-3B8869ABF93B}">
      <dsp:nvSpPr>
        <dsp:cNvPr id="0" name=""/>
        <dsp:cNvSpPr/>
      </dsp:nvSpPr>
      <dsp:spPr>
        <a:xfrm>
          <a:off x="1070453" y="-1408"/>
          <a:ext cx="6306660" cy="6306660"/>
        </a:xfrm>
        <a:prstGeom prst="leftCircularArrow">
          <a:avLst>
            <a:gd name="adj1" fmla="val 8239"/>
            <a:gd name="adj2" fmla="val 575303"/>
            <a:gd name="adj3" fmla="val 7832418"/>
            <a:gd name="adj4" fmla="val 10750774"/>
            <a:gd name="adj5" fmla="val 9612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A4C53-8386-4A37-8EC1-8619434BDCAB}">
      <dsp:nvSpPr>
        <dsp:cNvPr id="0" name=""/>
        <dsp:cNvSpPr/>
      </dsp:nvSpPr>
      <dsp:spPr>
        <a:xfrm>
          <a:off x="2891477" y="4410045"/>
          <a:ext cx="2664613" cy="266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chemeClr val="bg1"/>
              </a:solidFill>
            </a:rPr>
            <a:t>Professor</a:t>
          </a:r>
          <a:endParaRPr lang="en-US" sz="5200" kern="1200" dirty="0">
            <a:solidFill>
              <a:schemeClr val="bg1"/>
            </a:solidFill>
          </a:endParaRPr>
        </a:p>
      </dsp:txBody>
      <dsp:txXfrm>
        <a:off x="2891477" y="4410045"/>
        <a:ext cx="2664613" cy="2664613"/>
      </dsp:txXfrm>
    </dsp:sp>
    <dsp:sp modelId="{71BCCB5B-1DEE-4982-975E-EED81CD5F4F9}">
      <dsp:nvSpPr>
        <dsp:cNvPr id="0" name=""/>
        <dsp:cNvSpPr/>
      </dsp:nvSpPr>
      <dsp:spPr>
        <a:xfrm>
          <a:off x="1070453" y="-1408"/>
          <a:ext cx="6306660" cy="6306660"/>
        </a:xfrm>
        <a:prstGeom prst="leftCircularArrow">
          <a:avLst>
            <a:gd name="adj1" fmla="val 8239"/>
            <a:gd name="adj2" fmla="val 575303"/>
            <a:gd name="adj3" fmla="val 624529"/>
            <a:gd name="adj4" fmla="val 3542884"/>
            <a:gd name="adj5" fmla="val 9612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65623-2502-4A16-880D-87B24435B76A}">
      <dsp:nvSpPr>
        <dsp:cNvPr id="0" name=""/>
        <dsp:cNvSpPr/>
      </dsp:nvSpPr>
      <dsp:spPr>
        <a:xfrm>
          <a:off x="5134855" y="524399"/>
          <a:ext cx="2664613" cy="266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chemeClr val="bg1"/>
              </a:solidFill>
            </a:rPr>
            <a:t>Librarian</a:t>
          </a:r>
          <a:endParaRPr lang="en-US" sz="5200" kern="1200" dirty="0">
            <a:solidFill>
              <a:schemeClr val="bg1"/>
            </a:solidFill>
          </a:endParaRPr>
        </a:p>
      </dsp:txBody>
      <dsp:txXfrm>
        <a:off x="5134855" y="524399"/>
        <a:ext cx="2664613" cy="2664613"/>
      </dsp:txXfrm>
    </dsp:sp>
    <dsp:sp modelId="{CBB88CC0-601A-4F18-A7C5-999E61BD2E65}">
      <dsp:nvSpPr>
        <dsp:cNvPr id="0" name=""/>
        <dsp:cNvSpPr/>
      </dsp:nvSpPr>
      <dsp:spPr>
        <a:xfrm>
          <a:off x="1070453" y="-1408"/>
          <a:ext cx="6306660" cy="6306660"/>
        </a:xfrm>
        <a:prstGeom prst="leftCircularArrow">
          <a:avLst>
            <a:gd name="adj1" fmla="val 8239"/>
            <a:gd name="adj2" fmla="val 575303"/>
            <a:gd name="adj3" fmla="val 15539798"/>
            <a:gd name="adj4" fmla="val 17435504"/>
            <a:gd name="adj5" fmla="val 9612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0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5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3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4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99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5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1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2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1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2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4066D-7E45-45F5-896C-557FF07E574A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BF86C-1B61-4899-9104-A669334BB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0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43891199" cy="4877858"/>
          </a:xfrm>
          <a:solidFill>
            <a:srgbClr val="7030A0">
              <a:alpha val="30000"/>
            </a:srgbClr>
          </a:solidFill>
        </p:spPr>
        <p:txBody>
          <a:bodyPr>
            <a:noAutofit/>
          </a:bodyPr>
          <a:lstStyle/>
          <a:p>
            <a:pPr algn="r"/>
            <a:r>
              <a:rPr lang="en-US" sz="15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/>
            </a:r>
            <a:br>
              <a:rPr lang="en-US" sz="15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en-US" sz="4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Olivia Hobbs, Salisbury University   Contact: orhobbs123@gmail.com</a:t>
            </a:r>
            <a:endParaRPr lang="en-US" sz="1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852" y="6311692"/>
            <a:ext cx="13778347" cy="5909310"/>
          </a:xfrm>
          <a:prstGeom prst="rect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Active/engaged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environment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 on empowerment, community, and leadership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edicated to social justice issues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nti-hierarchal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852" y="13821799"/>
            <a:ext cx="13778347" cy="4247317"/>
          </a:xfrm>
          <a:prstGeom prst="rect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Patriarchal</a:t>
            </a:r>
          </a:p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Ignores personal experience</a:t>
            </a:r>
          </a:p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collaboration</a:t>
            </a:r>
          </a:p>
          <a:p>
            <a:pPr marL="857250" indent="-857250" algn="ctr">
              <a:buFont typeface="Arial" panose="020B0604020202020204" pitchFamily="34" charset="0"/>
              <a:buChar char="•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38155957"/>
              </p:ext>
            </p:extLst>
          </p:nvPr>
        </p:nvGraphicFramePr>
        <p:xfrm>
          <a:off x="19864263" y="18570354"/>
          <a:ext cx="12073783" cy="11164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01584331"/>
              </p:ext>
            </p:extLst>
          </p:nvPr>
        </p:nvGraphicFramePr>
        <p:xfrm>
          <a:off x="12592170" y="18992812"/>
          <a:ext cx="9969863" cy="9965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66322239"/>
              </p:ext>
            </p:extLst>
          </p:nvPr>
        </p:nvGraphicFramePr>
        <p:xfrm>
          <a:off x="21646484" y="20376298"/>
          <a:ext cx="8447568" cy="7076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295419" y="6248472"/>
            <a:ext cx="14214764" cy="894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 </a:t>
            </a:r>
            <a:r>
              <a:rPr lang="en-US" sz="1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eminist teacher is above all a role model of a leader”      – Carolyn Shrewsbury</a:t>
            </a:r>
            <a:endParaRPr lang="en-US" sz="11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492" y="5087722"/>
            <a:ext cx="13860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Basics of Feminist Pedagogy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00772" y="6414478"/>
            <a:ext cx="12760035" cy="6740307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considered actual teaching because teacher refuses ultimate authority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Expects students to take responsibility for learning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 and librarians already struggle to collaborate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00772" y="5080800"/>
            <a:ext cx="12760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Risks of Feminist Pedagogy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2492" y="12364979"/>
            <a:ext cx="13860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 with Authority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00773" y="15519413"/>
            <a:ext cx="12760034" cy="507831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student and librarian should be an active teacher and learner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strength of information expertise to faculty, rather than subject expertise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666413" y="13116656"/>
            <a:ext cx="127600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Balance  </a:t>
            </a:r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Feminist 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Pedagogy &amp; Authority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" y="31269400"/>
            <a:ext cx="43891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Feminist pedagogy should empower both the student and the librarian. </a:t>
            </a:r>
            <a:endParaRPr lang="en-US" sz="9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4851" y="20558174"/>
            <a:ext cx="13778347" cy="10895290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endParaRPr lang="en-US" sz="5400" dirty="0" smtClean="0"/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“acknowledge they [the students]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developing their own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authoritative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voices in a particular area and recognize the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entails, including seeking accuracy and reliability, respecting intellectual property, and participating in communities of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practice”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“understand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increasingly social nature of the information ecosystem where authorities actively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one another and sources develop over time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492" y="18098276"/>
            <a:ext cx="140305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ACRL Framework on Authority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840564" y="17053066"/>
            <a:ext cx="61514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Feminist Pedagogy</a:t>
            </a:r>
            <a:endParaRPr lang="en-US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552319" y="17181024"/>
            <a:ext cx="74433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Feminist Pedagogy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938046" y="21604756"/>
            <a:ext cx="10818754" cy="7848302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“Our labor as academic teachers is unthinkable without acknowledging our positions of institutionally sanctioned authority and power” </a:t>
            </a:r>
            <a:endParaRPr lang="en-US" sz="7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Carmen Luke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" y="-127047"/>
            <a:ext cx="43891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Examining a Librarian’s Authority Through Feminist Pedagogy</a:t>
            </a:r>
            <a:endParaRPr lang="en-US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4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231</Words>
  <Application>Microsoft Office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 Unicode MS</vt:lpstr>
      <vt:lpstr>Arial</vt:lpstr>
      <vt:lpstr>Calibri</vt:lpstr>
      <vt:lpstr>Calibri Light</vt:lpstr>
      <vt:lpstr>Times New Roman</vt:lpstr>
      <vt:lpstr>Office Theme</vt:lpstr>
      <vt:lpstr> Olivia Hobbs, Salisbury University   Contact: orhobbs123@gmail.com</vt:lpstr>
    </vt:vector>
  </TitlesOfParts>
  <Company>Salisbury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Feminist Pedag gy</dc:title>
  <dc:creator>Olivia Hobbs</dc:creator>
  <cp:lastModifiedBy>Olivia Hobbs</cp:lastModifiedBy>
  <cp:revision>20</cp:revision>
  <dcterms:created xsi:type="dcterms:W3CDTF">2019-02-14T22:12:14Z</dcterms:created>
  <dcterms:modified xsi:type="dcterms:W3CDTF">2019-04-26T13:23:51Z</dcterms:modified>
</cp:coreProperties>
</file>