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36"/>
  </p:notesMasterIdLst>
  <p:sldIdLst>
    <p:sldId id="256" r:id="rId2"/>
    <p:sldId id="288" r:id="rId3"/>
    <p:sldId id="314" r:id="rId4"/>
    <p:sldId id="285" r:id="rId5"/>
    <p:sldId id="318" r:id="rId6"/>
    <p:sldId id="286" r:id="rId7"/>
    <p:sldId id="287" r:id="rId8"/>
    <p:sldId id="259" r:id="rId9"/>
    <p:sldId id="262" r:id="rId10"/>
    <p:sldId id="313" r:id="rId11"/>
    <p:sldId id="265" r:id="rId12"/>
    <p:sldId id="291" r:id="rId13"/>
    <p:sldId id="292" r:id="rId14"/>
    <p:sldId id="263" r:id="rId15"/>
    <p:sldId id="295" r:id="rId16"/>
    <p:sldId id="296" r:id="rId17"/>
    <p:sldId id="297" r:id="rId18"/>
    <p:sldId id="298" r:id="rId19"/>
    <p:sldId id="299" r:id="rId20"/>
    <p:sldId id="312" r:id="rId21"/>
    <p:sldId id="302" r:id="rId22"/>
    <p:sldId id="301" r:id="rId23"/>
    <p:sldId id="303" r:id="rId24"/>
    <p:sldId id="273" r:id="rId25"/>
    <p:sldId id="306" r:id="rId26"/>
    <p:sldId id="311" r:id="rId27"/>
    <p:sldId id="317" r:id="rId28"/>
    <p:sldId id="308" r:id="rId29"/>
    <p:sldId id="309" r:id="rId30"/>
    <p:sldId id="310" r:id="rId31"/>
    <p:sldId id="316" r:id="rId32"/>
    <p:sldId id="279" r:id="rId33"/>
    <p:sldId id="280" r:id="rId34"/>
    <p:sldId id="320" r:id="rId35"/>
  </p:sldIdLst>
  <p:sldSz cx="9144000" cy="5143500" type="screen16x9"/>
  <p:notesSz cx="6858000" cy="9144000"/>
  <p:embeddedFontLst>
    <p:embeddedFont>
      <p:font typeface="Raleway Light" panose="020B0604020202020204" charset="0"/>
      <p:regular r:id="rId37"/>
      <p:bold r:id="rId38"/>
      <p:italic r:id="rId39"/>
      <p:boldItalic r:id="rId40"/>
    </p:embeddedFont>
    <p:embeddedFont>
      <p:font typeface="Raleway ExtraBold" panose="020B0604020202020204" charset="0"/>
      <p:bold r:id="rId41"/>
      <p:boldItalic r:id="rId4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9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EF2755-7ACA-411D-A1D4-8D6A8BC2AAC6}">
  <a:tblStyle styleId="{90EF2755-7ACA-411D-A1D4-8D6A8BC2AAC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148" autoAdjust="0"/>
  </p:normalViewPr>
  <p:slideViewPr>
    <p:cSldViewPr snapToGrid="0" showGuides="1">
      <p:cViewPr varScale="1">
        <p:scale>
          <a:sx n="103" d="100"/>
          <a:sy n="103" d="100"/>
        </p:scale>
        <p:origin x="1776" y="102"/>
      </p:cViewPr>
      <p:guideLst>
        <p:guide orient="horz" pos="15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pyramid1" loCatId="pyramid" qsTypeId="urn:microsoft.com/office/officeart/2005/8/quickstyle/simple1" qsCatId="simple" csTypeId="urn:microsoft.com/office/officeart/2005/8/colors/accent3_3" csCatId="accent3" phldr="1"/>
      <dgm:spPr/>
    </dgm:pt>
    <dgm:pt modelId="{C39B9AE0-5A92-4112-8FF3-21723BF07A3E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Create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Evaluate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Analyze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Apply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Understand</a:t>
          </a:r>
          <a:r>
            <a:rPr lang="en-US" dirty="0" smtClean="0"/>
            <a:t> 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Remember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BF10C004-8D24-4B8D-A4BD-B3ACFB33F18C}" type="pres">
      <dgm:prSet presAssocID="{3B858B87-A76B-43CC-B589-375A1AF8E2B6}" presName="Name0" presStyleCnt="0">
        <dgm:presLayoutVars>
          <dgm:dir/>
          <dgm:animLvl val="lvl"/>
          <dgm:resizeHandles val="exact"/>
        </dgm:presLayoutVars>
      </dgm:prSet>
      <dgm:spPr/>
    </dgm:pt>
    <dgm:pt modelId="{11A90B1A-1FE2-4EA8-9A22-10CF54E5E61E}" type="pres">
      <dgm:prSet presAssocID="{C39B9AE0-5A92-4112-8FF3-21723BF07A3E}" presName="Name8" presStyleCnt="0"/>
      <dgm:spPr/>
    </dgm:pt>
    <dgm:pt modelId="{AC1F6E1A-17CF-4A5A-81F2-AB25E3202D2E}" type="pres">
      <dgm:prSet presAssocID="{C39B9AE0-5A92-4112-8FF3-21723BF07A3E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0F17C0-79B8-4ACF-A99A-0080697276DE}" type="pres">
      <dgm:prSet presAssocID="{C39B9AE0-5A92-4112-8FF3-21723BF07A3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62CB6-A46D-400C-83C0-F48C135B3F4F}" type="pres">
      <dgm:prSet presAssocID="{E89A574C-EE6A-478E-86EC-068C4EB9336F}" presName="Name8" presStyleCnt="0"/>
      <dgm:spPr/>
    </dgm:pt>
    <dgm:pt modelId="{B650157F-E5C0-41B8-9739-E29298E984AB}" type="pres">
      <dgm:prSet presAssocID="{E89A574C-EE6A-478E-86EC-068C4EB9336F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5440F-C887-4229-ADC2-8B975D328E72}" type="pres">
      <dgm:prSet presAssocID="{E89A574C-EE6A-478E-86EC-068C4EB9336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E85F65-B027-43E7-A969-B4A503F816B6}" type="pres">
      <dgm:prSet presAssocID="{E1BC07C4-4138-4FF7-AD64-59F1E1286855}" presName="Name8" presStyleCnt="0"/>
      <dgm:spPr/>
    </dgm:pt>
    <dgm:pt modelId="{0AE7CF98-6232-4FF0-9CDE-C51C7B8AAB84}" type="pres">
      <dgm:prSet presAssocID="{E1BC07C4-4138-4FF7-AD64-59F1E1286855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869D32-48AC-478A-8FF9-4FE664C4D6A4}" type="pres">
      <dgm:prSet presAssocID="{E1BC07C4-4138-4FF7-AD64-59F1E128685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53D02-B43E-4D99-A31F-302AB54D4FC6}" type="pres">
      <dgm:prSet presAssocID="{1BAA58CA-8E82-4A7E-8AFD-7AE201086D0D}" presName="Name8" presStyleCnt="0"/>
      <dgm:spPr/>
    </dgm:pt>
    <dgm:pt modelId="{8584A0D3-8382-4E86-A853-972FD19D5C70}" type="pres">
      <dgm:prSet presAssocID="{1BAA58CA-8E82-4A7E-8AFD-7AE201086D0D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2654CF-D1AC-485C-A60E-8FF9B4CA3FA5}" type="pres">
      <dgm:prSet presAssocID="{1BAA58CA-8E82-4A7E-8AFD-7AE201086D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169B6-ECD1-4404-A5AA-B5A3EFC3B272}" type="pres">
      <dgm:prSet presAssocID="{6B79014C-6A19-4B7D-866E-BA48200EEC98}" presName="Name8" presStyleCnt="0"/>
      <dgm:spPr/>
    </dgm:pt>
    <dgm:pt modelId="{5229A354-FECB-4A07-8B59-62AA6EC19825}" type="pres">
      <dgm:prSet presAssocID="{6B79014C-6A19-4B7D-866E-BA48200EEC98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41EABD-D41F-4D6A-A3F5-77E5B7D35B5C}" type="pres">
      <dgm:prSet presAssocID="{6B79014C-6A19-4B7D-866E-BA48200EEC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FB0CC-E6B5-4CC4-8AEC-7750357EF888}" type="pres">
      <dgm:prSet presAssocID="{4B477CFB-E810-46FD-85D1-94DACE64F4BD}" presName="Name8" presStyleCnt="0"/>
      <dgm:spPr/>
    </dgm:pt>
    <dgm:pt modelId="{2B3A3E34-087B-4646-AA99-8291136A0E2D}" type="pres">
      <dgm:prSet presAssocID="{4B477CFB-E810-46FD-85D1-94DACE64F4BD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0800F-B7A8-4A7F-8DC0-85DB801289B8}" type="pres">
      <dgm:prSet presAssocID="{4B477CFB-E810-46FD-85D1-94DACE64F4B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E6181E-CDA5-4E22-9E00-E042E91FE2C6}" type="presOf" srcId="{E1BC07C4-4138-4FF7-AD64-59F1E1286855}" destId="{FE869D32-48AC-478A-8FF9-4FE664C4D6A4}" srcOrd="1" destOrd="0" presId="urn:microsoft.com/office/officeart/2005/8/layout/pyramid1"/>
    <dgm:cxn modelId="{8DDA6DB5-ACB4-48BE-B364-92503A886480}" type="presOf" srcId="{1BAA58CA-8E82-4A7E-8AFD-7AE201086D0D}" destId="{D92654CF-D1AC-485C-A60E-8FF9B4CA3FA5}" srcOrd="1" destOrd="0" presId="urn:microsoft.com/office/officeart/2005/8/layout/pyramid1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CF045A46-BDE2-4701-9DD1-685E423D056A}" type="presOf" srcId="{C39B9AE0-5A92-4112-8FF3-21723BF07A3E}" destId="{AC1F6E1A-17CF-4A5A-81F2-AB25E3202D2E}" srcOrd="0" destOrd="0" presId="urn:microsoft.com/office/officeart/2005/8/layout/pyramid1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1D64F881-9013-4D8F-969E-3F0EC56941C5}" type="presOf" srcId="{6B79014C-6A19-4B7D-866E-BA48200EEC98}" destId="{D241EABD-D41F-4D6A-A3F5-77E5B7D35B5C}" srcOrd="1" destOrd="0" presId="urn:microsoft.com/office/officeart/2005/8/layout/pyramid1"/>
    <dgm:cxn modelId="{C54A8ECD-225C-45E2-95F5-D68528AAD66F}" type="presOf" srcId="{4B477CFB-E810-46FD-85D1-94DACE64F4BD}" destId="{ED20800F-B7A8-4A7F-8DC0-85DB801289B8}" srcOrd="1" destOrd="0" presId="urn:microsoft.com/office/officeart/2005/8/layout/pyramid1"/>
    <dgm:cxn modelId="{40F579DE-C540-4EC8-88F9-30B1D58D3CF6}" type="presOf" srcId="{E1BC07C4-4138-4FF7-AD64-59F1E1286855}" destId="{0AE7CF98-6232-4FF0-9CDE-C51C7B8AAB84}" srcOrd="0" destOrd="0" presId="urn:microsoft.com/office/officeart/2005/8/layout/pyramid1"/>
    <dgm:cxn modelId="{2C9263A0-B16B-429B-9C06-CF9ECE4B8AF7}" type="presOf" srcId="{6B79014C-6A19-4B7D-866E-BA48200EEC98}" destId="{5229A354-FECB-4A07-8B59-62AA6EC19825}" srcOrd="0" destOrd="0" presId="urn:microsoft.com/office/officeart/2005/8/layout/pyramid1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9303ED0-9DFD-4FC6-B190-7DDB7B7F5715}" type="presOf" srcId="{E89A574C-EE6A-478E-86EC-068C4EB9336F}" destId="{E535440F-C887-4229-ADC2-8B975D328E72}" srcOrd="1" destOrd="0" presId="urn:microsoft.com/office/officeart/2005/8/layout/pyramid1"/>
    <dgm:cxn modelId="{8014E99B-64FE-40E1-83CC-2F067BBF02B6}" type="presOf" srcId="{C39B9AE0-5A92-4112-8FF3-21723BF07A3E}" destId="{610F17C0-79B8-4ACF-A99A-0080697276DE}" srcOrd="1" destOrd="0" presId="urn:microsoft.com/office/officeart/2005/8/layout/pyramid1"/>
    <dgm:cxn modelId="{7677541C-4AEC-495F-88CB-130BBC169F04}" type="presOf" srcId="{4B477CFB-E810-46FD-85D1-94DACE64F4BD}" destId="{2B3A3E34-087B-4646-AA99-8291136A0E2D}" srcOrd="0" destOrd="0" presId="urn:microsoft.com/office/officeart/2005/8/layout/pyramid1"/>
    <dgm:cxn modelId="{27D14A31-F5B6-4BED-856D-13CD4E76768A}" type="presOf" srcId="{3B858B87-A76B-43CC-B589-375A1AF8E2B6}" destId="{BF10C004-8D24-4B8D-A4BD-B3ACFB33F18C}" srcOrd="0" destOrd="0" presId="urn:microsoft.com/office/officeart/2005/8/layout/pyramid1"/>
    <dgm:cxn modelId="{0A020983-1DCD-4402-A971-68AC8702966C}" type="presOf" srcId="{1BAA58CA-8E82-4A7E-8AFD-7AE201086D0D}" destId="{8584A0D3-8382-4E86-A853-972FD19D5C70}" srcOrd="0" destOrd="0" presId="urn:microsoft.com/office/officeart/2005/8/layout/pyramid1"/>
    <dgm:cxn modelId="{227E5415-52DB-4A08-BB7B-881356F24DA1}" type="presOf" srcId="{E89A574C-EE6A-478E-86EC-068C4EB9336F}" destId="{B650157F-E5C0-41B8-9739-E29298E984AB}" srcOrd="0" destOrd="0" presId="urn:microsoft.com/office/officeart/2005/8/layout/pyramid1"/>
    <dgm:cxn modelId="{CE203A15-D115-46E0-B331-DFD48BB9A76F}" type="presParOf" srcId="{BF10C004-8D24-4B8D-A4BD-B3ACFB33F18C}" destId="{11A90B1A-1FE2-4EA8-9A22-10CF54E5E61E}" srcOrd="0" destOrd="0" presId="urn:microsoft.com/office/officeart/2005/8/layout/pyramid1"/>
    <dgm:cxn modelId="{299996E7-A9CD-4E44-9B3A-8690CC7CB543}" type="presParOf" srcId="{11A90B1A-1FE2-4EA8-9A22-10CF54E5E61E}" destId="{AC1F6E1A-17CF-4A5A-81F2-AB25E3202D2E}" srcOrd="0" destOrd="0" presId="urn:microsoft.com/office/officeart/2005/8/layout/pyramid1"/>
    <dgm:cxn modelId="{BE812365-3524-4BF6-BAB5-49DB5C346A71}" type="presParOf" srcId="{11A90B1A-1FE2-4EA8-9A22-10CF54E5E61E}" destId="{610F17C0-79B8-4ACF-A99A-0080697276DE}" srcOrd="1" destOrd="0" presId="urn:microsoft.com/office/officeart/2005/8/layout/pyramid1"/>
    <dgm:cxn modelId="{603434FF-3FA3-40B4-A25D-E68F8BD2DE97}" type="presParOf" srcId="{BF10C004-8D24-4B8D-A4BD-B3ACFB33F18C}" destId="{16C62CB6-A46D-400C-83C0-F48C135B3F4F}" srcOrd="1" destOrd="0" presId="urn:microsoft.com/office/officeart/2005/8/layout/pyramid1"/>
    <dgm:cxn modelId="{EFBC8907-FA7D-44E0-B76D-71C85845C23C}" type="presParOf" srcId="{16C62CB6-A46D-400C-83C0-F48C135B3F4F}" destId="{B650157F-E5C0-41B8-9739-E29298E984AB}" srcOrd="0" destOrd="0" presId="urn:microsoft.com/office/officeart/2005/8/layout/pyramid1"/>
    <dgm:cxn modelId="{3DBE00EF-CADF-485B-9787-B4FD77836C97}" type="presParOf" srcId="{16C62CB6-A46D-400C-83C0-F48C135B3F4F}" destId="{E535440F-C887-4229-ADC2-8B975D328E72}" srcOrd="1" destOrd="0" presId="urn:microsoft.com/office/officeart/2005/8/layout/pyramid1"/>
    <dgm:cxn modelId="{4EF813EB-5DE2-47F8-A938-CC36D04F1AB7}" type="presParOf" srcId="{BF10C004-8D24-4B8D-A4BD-B3ACFB33F18C}" destId="{FCE85F65-B027-43E7-A969-B4A503F816B6}" srcOrd="2" destOrd="0" presId="urn:microsoft.com/office/officeart/2005/8/layout/pyramid1"/>
    <dgm:cxn modelId="{165131D2-130D-4F74-BFCA-0593D1A7F731}" type="presParOf" srcId="{FCE85F65-B027-43E7-A969-B4A503F816B6}" destId="{0AE7CF98-6232-4FF0-9CDE-C51C7B8AAB84}" srcOrd="0" destOrd="0" presId="urn:microsoft.com/office/officeart/2005/8/layout/pyramid1"/>
    <dgm:cxn modelId="{546108BA-1275-4BC1-90D3-AEF2C8BC95B1}" type="presParOf" srcId="{FCE85F65-B027-43E7-A969-B4A503F816B6}" destId="{FE869D32-48AC-478A-8FF9-4FE664C4D6A4}" srcOrd="1" destOrd="0" presId="urn:microsoft.com/office/officeart/2005/8/layout/pyramid1"/>
    <dgm:cxn modelId="{2E1E8CD9-4DF4-475C-9FFD-B1A5FEA36F0B}" type="presParOf" srcId="{BF10C004-8D24-4B8D-A4BD-B3ACFB33F18C}" destId="{44753D02-B43E-4D99-A31F-302AB54D4FC6}" srcOrd="3" destOrd="0" presId="urn:microsoft.com/office/officeart/2005/8/layout/pyramid1"/>
    <dgm:cxn modelId="{32A47FE6-6395-485F-8D57-B6826543BCF9}" type="presParOf" srcId="{44753D02-B43E-4D99-A31F-302AB54D4FC6}" destId="{8584A0D3-8382-4E86-A853-972FD19D5C70}" srcOrd="0" destOrd="0" presId="urn:microsoft.com/office/officeart/2005/8/layout/pyramid1"/>
    <dgm:cxn modelId="{859CE741-23A7-4874-8DFB-E7200CDD032F}" type="presParOf" srcId="{44753D02-B43E-4D99-A31F-302AB54D4FC6}" destId="{D92654CF-D1AC-485C-A60E-8FF9B4CA3FA5}" srcOrd="1" destOrd="0" presId="urn:microsoft.com/office/officeart/2005/8/layout/pyramid1"/>
    <dgm:cxn modelId="{90E3B774-E0AE-499D-8A09-B01980960174}" type="presParOf" srcId="{BF10C004-8D24-4B8D-A4BD-B3ACFB33F18C}" destId="{D17169B6-ECD1-4404-A5AA-B5A3EFC3B272}" srcOrd="4" destOrd="0" presId="urn:microsoft.com/office/officeart/2005/8/layout/pyramid1"/>
    <dgm:cxn modelId="{296BFC0D-DD10-4890-A81B-026BA3F748F8}" type="presParOf" srcId="{D17169B6-ECD1-4404-A5AA-B5A3EFC3B272}" destId="{5229A354-FECB-4A07-8B59-62AA6EC19825}" srcOrd="0" destOrd="0" presId="urn:microsoft.com/office/officeart/2005/8/layout/pyramid1"/>
    <dgm:cxn modelId="{28B45FAB-1B8E-4758-BA01-4A8EFBAFA453}" type="presParOf" srcId="{D17169B6-ECD1-4404-A5AA-B5A3EFC3B272}" destId="{D241EABD-D41F-4D6A-A3F5-77E5B7D35B5C}" srcOrd="1" destOrd="0" presId="urn:microsoft.com/office/officeart/2005/8/layout/pyramid1"/>
    <dgm:cxn modelId="{23FE1D22-14C9-43CE-8577-2681F5F24EE7}" type="presParOf" srcId="{BF10C004-8D24-4B8D-A4BD-B3ACFB33F18C}" destId="{123FB0CC-E6B5-4CC4-8AEC-7750357EF888}" srcOrd="5" destOrd="0" presId="urn:microsoft.com/office/officeart/2005/8/layout/pyramid1"/>
    <dgm:cxn modelId="{97FB43B3-E569-4F0F-A303-FDB1464238BC}" type="presParOf" srcId="{123FB0CC-E6B5-4CC4-8AEC-7750357EF888}" destId="{2B3A3E34-087B-4646-AA99-8291136A0E2D}" srcOrd="0" destOrd="0" presId="urn:microsoft.com/office/officeart/2005/8/layout/pyramid1"/>
    <dgm:cxn modelId="{90A7E92B-295F-431C-8335-3937AF177B77}" type="presParOf" srcId="{123FB0CC-E6B5-4CC4-8AEC-7750357EF888}" destId="{ED20800F-B7A8-4A7F-8DC0-85DB801289B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chart3" loCatId="cycle" qsTypeId="urn:microsoft.com/office/officeart/2005/8/quickstyle/simple1" qsCatId="simple" csTypeId="urn:microsoft.com/office/officeart/2005/8/colors/accent1_3" csCatId="accent1" phldr="1"/>
      <dgm:spPr/>
    </dgm:pt>
    <dgm:pt modelId="{C39B9AE0-5A92-4112-8FF3-21723BF07A3E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Foundational Knowledge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Application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Integration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Human Dimension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Caring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Learning How to Learn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6512447E-309C-479D-A62C-E2CBE5E5B999}" type="pres">
      <dgm:prSet presAssocID="{3B858B87-A76B-43CC-B589-375A1AF8E2B6}" presName="compositeShape" presStyleCnt="0">
        <dgm:presLayoutVars>
          <dgm:chMax val="7"/>
          <dgm:dir/>
          <dgm:resizeHandles val="exact"/>
        </dgm:presLayoutVars>
      </dgm:prSet>
      <dgm:spPr/>
    </dgm:pt>
    <dgm:pt modelId="{922B9D6C-4F41-416C-BBFD-952AA736CBDA}" type="pres">
      <dgm:prSet presAssocID="{3B858B87-A76B-43CC-B589-375A1AF8E2B6}" presName="wedge1" presStyleLbl="node1" presStyleIdx="0" presStyleCnt="6" custLinFactNeighborX="-2772" custLinFactNeighborY="4677"/>
      <dgm:spPr/>
      <dgm:t>
        <a:bodyPr/>
        <a:lstStyle/>
        <a:p>
          <a:endParaRPr lang="en-US"/>
        </a:p>
      </dgm:t>
    </dgm:pt>
    <dgm:pt modelId="{34D94CD1-0B5F-4FF0-99F7-35370F52DA1B}" type="pres">
      <dgm:prSet presAssocID="{3B858B87-A76B-43CC-B589-375A1AF8E2B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5E612-63C2-4EE6-8084-1FA7FF922DDB}" type="pres">
      <dgm:prSet presAssocID="{3B858B87-A76B-43CC-B589-375A1AF8E2B6}" presName="wedge2" presStyleLbl="node1" presStyleIdx="1" presStyleCnt="6"/>
      <dgm:spPr/>
      <dgm:t>
        <a:bodyPr/>
        <a:lstStyle/>
        <a:p>
          <a:endParaRPr lang="en-US"/>
        </a:p>
      </dgm:t>
    </dgm:pt>
    <dgm:pt modelId="{0D709F7F-0581-4F40-A552-CC0D99A48C32}" type="pres">
      <dgm:prSet presAssocID="{3B858B87-A76B-43CC-B589-375A1AF8E2B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7F41C-FA07-4BF8-9F5A-C40B94DF1960}" type="pres">
      <dgm:prSet presAssocID="{3B858B87-A76B-43CC-B589-375A1AF8E2B6}" presName="wedge3" presStyleLbl="node1" presStyleIdx="2" presStyleCnt="6"/>
      <dgm:spPr/>
      <dgm:t>
        <a:bodyPr/>
        <a:lstStyle/>
        <a:p>
          <a:endParaRPr lang="en-US"/>
        </a:p>
      </dgm:t>
    </dgm:pt>
    <dgm:pt modelId="{225F389A-A868-43F2-82FF-63312412A250}" type="pres">
      <dgm:prSet presAssocID="{3B858B87-A76B-43CC-B589-375A1AF8E2B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DCD3E-8F49-46AE-BC7F-EFAD9D728934}" type="pres">
      <dgm:prSet presAssocID="{3B858B87-A76B-43CC-B589-375A1AF8E2B6}" presName="wedge4" presStyleLbl="node1" presStyleIdx="3" presStyleCnt="6"/>
      <dgm:spPr/>
      <dgm:t>
        <a:bodyPr/>
        <a:lstStyle/>
        <a:p>
          <a:endParaRPr lang="en-US"/>
        </a:p>
      </dgm:t>
    </dgm:pt>
    <dgm:pt modelId="{6462AC4E-F292-4BE4-B913-AA4C83DA21CB}" type="pres">
      <dgm:prSet presAssocID="{3B858B87-A76B-43CC-B589-375A1AF8E2B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6E59-4C04-4233-B634-95AFE4271356}" type="pres">
      <dgm:prSet presAssocID="{3B858B87-A76B-43CC-B589-375A1AF8E2B6}" presName="wedge5" presStyleLbl="node1" presStyleIdx="4" presStyleCnt="6"/>
      <dgm:spPr/>
      <dgm:t>
        <a:bodyPr/>
        <a:lstStyle/>
        <a:p>
          <a:endParaRPr lang="en-US"/>
        </a:p>
      </dgm:t>
    </dgm:pt>
    <dgm:pt modelId="{0E0538A3-A7FF-45D9-8A74-94B8EADD3290}" type="pres">
      <dgm:prSet presAssocID="{3B858B87-A76B-43CC-B589-375A1AF8E2B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69FF7-A949-40EF-ACC5-2355C5E742BD}" type="pres">
      <dgm:prSet presAssocID="{3B858B87-A76B-43CC-B589-375A1AF8E2B6}" presName="wedge6" presStyleLbl="node1" presStyleIdx="5" presStyleCnt="6" custLinFactNeighborX="-5481" custLinFactNeighborY="-10353"/>
      <dgm:spPr/>
      <dgm:t>
        <a:bodyPr/>
        <a:lstStyle/>
        <a:p>
          <a:endParaRPr lang="en-US"/>
        </a:p>
      </dgm:t>
    </dgm:pt>
    <dgm:pt modelId="{3D1005A6-9592-4BE0-BCA4-95A376B967FB}" type="pres">
      <dgm:prSet presAssocID="{3B858B87-A76B-43CC-B589-375A1AF8E2B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41286-AC63-4A7A-988D-851C9430F34C}" type="presOf" srcId="{C39B9AE0-5A92-4112-8FF3-21723BF07A3E}" destId="{922B9D6C-4F41-416C-BBFD-952AA736CBDA}" srcOrd="0" destOrd="0" presId="urn:microsoft.com/office/officeart/2005/8/layout/chart3"/>
    <dgm:cxn modelId="{D39B53C1-C748-47B9-B6EE-16064B30F35A}" type="presOf" srcId="{6B79014C-6A19-4B7D-866E-BA48200EEC98}" destId="{E4576E59-4C04-4233-B634-95AFE4271356}" srcOrd="0" destOrd="0" presId="urn:microsoft.com/office/officeart/2005/8/layout/chart3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8C81532D-7C09-49E8-9116-95A25B9A394F}" type="presOf" srcId="{C39B9AE0-5A92-4112-8FF3-21723BF07A3E}" destId="{34D94CD1-0B5F-4FF0-99F7-35370F52DA1B}" srcOrd="1" destOrd="0" presId="urn:microsoft.com/office/officeart/2005/8/layout/chart3"/>
    <dgm:cxn modelId="{66E439B7-E38D-470E-8446-98DDBDE4CC6E}" type="presOf" srcId="{E89A574C-EE6A-478E-86EC-068C4EB9336F}" destId="{3AA5E612-63C2-4EE6-8084-1FA7FF922DDB}" srcOrd="0" destOrd="0" presId="urn:microsoft.com/office/officeart/2005/8/layout/chart3"/>
    <dgm:cxn modelId="{F4DC1E44-72FB-4C70-B816-0C0B1408BB54}" type="presOf" srcId="{E1BC07C4-4138-4FF7-AD64-59F1E1286855}" destId="{225F389A-A868-43F2-82FF-63312412A250}" srcOrd="1" destOrd="0" presId="urn:microsoft.com/office/officeart/2005/8/layout/chart3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5B253B7-05D0-415D-B5E5-B7D683ACA3BD}" type="presOf" srcId="{E1BC07C4-4138-4FF7-AD64-59F1E1286855}" destId="{5A07F41C-FA07-4BF8-9F5A-C40B94DF1960}" srcOrd="0" destOrd="0" presId="urn:microsoft.com/office/officeart/2005/8/layout/chart3"/>
    <dgm:cxn modelId="{BD6FDEAB-B5C2-4490-B57F-E6D0C38B9593}" type="presOf" srcId="{6B79014C-6A19-4B7D-866E-BA48200EEC98}" destId="{0E0538A3-A7FF-45D9-8A74-94B8EADD3290}" srcOrd="1" destOrd="0" presId="urn:microsoft.com/office/officeart/2005/8/layout/chart3"/>
    <dgm:cxn modelId="{8E574C8C-DC2F-49F3-B62F-61C083FB27BD}" type="presOf" srcId="{3B858B87-A76B-43CC-B589-375A1AF8E2B6}" destId="{6512447E-309C-479D-A62C-E2CBE5E5B999}" srcOrd="0" destOrd="0" presId="urn:microsoft.com/office/officeart/2005/8/layout/chart3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920C679E-CFB3-4B52-9CEF-C0009A352CA9}" type="presOf" srcId="{4B477CFB-E810-46FD-85D1-94DACE64F4BD}" destId="{CD269FF7-A949-40EF-ACC5-2355C5E742BD}" srcOrd="0" destOrd="0" presId="urn:microsoft.com/office/officeart/2005/8/layout/chart3"/>
    <dgm:cxn modelId="{A1FF5BA0-082A-40E6-9ACC-CC277889ABB7}" type="presOf" srcId="{1BAA58CA-8E82-4A7E-8AFD-7AE201086D0D}" destId="{D55DCD3E-8F49-46AE-BC7F-EFAD9D728934}" srcOrd="0" destOrd="0" presId="urn:microsoft.com/office/officeart/2005/8/layout/chart3"/>
    <dgm:cxn modelId="{165BED55-64A3-46F6-B0DF-7BDE23298921}" type="presOf" srcId="{E89A574C-EE6A-478E-86EC-068C4EB9336F}" destId="{0D709F7F-0581-4F40-A552-CC0D99A48C32}" srcOrd="1" destOrd="0" presId="urn:microsoft.com/office/officeart/2005/8/layout/chart3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33D46FE1-AB08-40A3-A704-BA418B017CDE}" type="presOf" srcId="{1BAA58CA-8E82-4A7E-8AFD-7AE201086D0D}" destId="{6462AC4E-F292-4BE4-B913-AA4C83DA21CB}" srcOrd="1" destOrd="0" presId="urn:microsoft.com/office/officeart/2005/8/layout/chart3"/>
    <dgm:cxn modelId="{12C62EF9-A3BA-4C6B-883E-0ECAFE1E17AD}" type="presOf" srcId="{4B477CFB-E810-46FD-85D1-94DACE64F4BD}" destId="{3D1005A6-9592-4BE0-BCA4-95A376B967FB}" srcOrd="1" destOrd="0" presId="urn:microsoft.com/office/officeart/2005/8/layout/chart3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7B1495E4-E7AF-44E6-B359-7614DC8D2815}" type="presParOf" srcId="{6512447E-309C-479D-A62C-E2CBE5E5B999}" destId="{922B9D6C-4F41-416C-BBFD-952AA736CBDA}" srcOrd="0" destOrd="0" presId="urn:microsoft.com/office/officeart/2005/8/layout/chart3"/>
    <dgm:cxn modelId="{E6277C49-BF2C-49C8-9B34-1370F1A6F275}" type="presParOf" srcId="{6512447E-309C-479D-A62C-E2CBE5E5B999}" destId="{34D94CD1-0B5F-4FF0-99F7-35370F52DA1B}" srcOrd="1" destOrd="0" presId="urn:microsoft.com/office/officeart/2005/8/layout/chart3"/>
    <dgm:cxn modelId="{FE55110F-F9B6-4EEC-B7AB-BF26409B2845}" type="presParOf" srcId="{6512447E-309C-479D-A62C-E2CBE5E5B999}" destId="{3AA5E612-63C2-4EE6-8084-1FA7FF922DDB}" srcOrd="2" destOrd="0" presId="urn:microsoft.com/office/officeart/2005/8/layout/chart3"/>
    <dgm:cxn modelId="{AB75E42B-0E78-460D-B020-8BE68698B2C2}" type="presParOf" srcId="{6512447E-309C-479D-A62C-E2CBE5E5B999}" destId="{0D709F7F-0581-4F40-A552-CC0D99A48C32}" srcOrd="3" destOrd="0" presId="urn:microsoft.com/office/officeart/2005/8/layout/chart3"/>
    <dgm:cxn modelId="{DFF19437-A643-4ED1-8FA9-F552F4567E1E}" type="presParOf" srcId="{6512447E-309C-479D-A62C-E2CBE5E5B999}" destId="{5A07F41C-FA07-4BF8-9F5A-C40B94DF1960}" srcOrd="4" destOrd="0" presId="urn:microsoft.com/office/officeart/2005/8/layout/chart3"/>
    <dgm:cxn modelId="{5CCC45D2-70B6-46C8-99F9-3CAB6FEAF2B5}" type="presParOf" srcId="{6512447E-309C-479D-A62C-E2CBE5E5B999}" destId="{225F389A-A868-43F2-82FF-63312412A250}" srcOrd="5" destOrd="0" presId="urn:microsoft.com/office/officeart/2005/8/layout/chart3"/>
    <dgm:cxn modelId="{B0429535-6F69-445F-B5D5-729E566DB7F0}" type="presParOf" srcId="{6512447E-309C-479D-A62C-E2CBE5E5B999}" destId="{D55DCD3E-8F49-46AE-BC7F-EFAD9D728934}" srcOrd="6" destOrd="0" presId="urn:microsoft.com/office/officeart/2005/8/layout/chart3"/>
    <dgm:cxn modelId="{429A3DCC-B800-4E4E-B933-238DF04AE085}" type="presParOf" srcId="{6512447E-309C-479D-A62C-E2CBE5E5B999}" destId="{6462AC4E-F292-4BE4-B913-AA4C83DA21CB}" srcOrd="7" destOrd="0" presId="urn:microsoft.com/office/officeart/2005/8/layout/chart3"/>
    <dgm:cxn modelId="{9B56795D-FE94-4E46-A8D1-E1438F50493B}" type="presParOf" srcId="{6512447E-309C-479D-A62C-E2CBE5E5B999}" destId="{E4576E59-4C04-4233-B634-95AFE4271356}" srcOrd="8" destOrd="0" presId="urn:microsoft.com/office/officeart/2005/8/layout/chart3"/>
    <dgm:cxn modelId="{9CC2EA64-7437-435E-87ED-4443CD447369}" type="presParOf" srcId="{6512447E-309C-479D-A62C-E2CBE5E5B999}" destId="{0E0538A3-A7FF-45D9-8A74-94B8EADD3290}" srcOrd="9" destOrd="0" presId="urn:microsoft.com/office/officeart/2005/8/layout/chart3"/>
    <dgm:cxn modelId="{017B109E-5208-4946-8833-898BEC99236A}" type="presParOf" srcId="{6512447E-309C-479D-A62C-E2CBE5E5B999}" destId="{CD269FF7-A949-40EF-ACC5-2355C5E742BD}" srcOrd="10" destOrd="0" presId="urn:microsoft.com/office/officeart/2005/8/layout/chart3"/>
    <dgm:cxn modelId="{07D1697C-3B90-4211-A56B-08B6E427ADDD}" type="presParOf" srcId="{6512447E-309C-479D-A62C-E2CBE5E5B999}" destId="{3D1005A6-9592-4BE0-BCA4-95A376B967F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chart3" loCatId="cycle" qsTypeId="urn:microsoft.com/office/officeart/2005/8/quickstyle/simple1" qsCatId="simple" csTypeId="urn:microsoft.com/office/officeart/2005/8/colors/accent1_3" csCatId="accent1" phldr="1"/>
      <dgm:spPr/>
    </dgm:pt>
    <dgm:pt modelId="{C39B9AE0-5A92-4112-8FF3-21723BF07A3E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Foundational Knowledge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Application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Integration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Human Dimension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Caring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Learning How to Learn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6512447E-309C-479D-A62C-E2CBE5E5B999}" type="pres">
      <dgm:prSet presAssocID="{3B858B87-A76B-43CC-B589-375A1AF8E2B6}" presName="compositeShape" presStyleCnt="0">
        <dgm:presLayoutVars>
          <dgm:chMax val="7"/>
          <dgm:dir/>
          <dgm:resizeHandles val="exact"/>
        </dgm:presLayoutVars>
      </dgm:prSet>
      <dgm:spPr/>
    </dgm:pt>
    <dgm:pt modelId="{922B9D6C-4F41-416C-BBFD-952AA736CBDA}" type="pres">
      <dgm:prSet presAssocID="{3B858B87-A76B-43CC-B589-375A1AF8E2B6}" presName="wedge1" presStyleLbl="node1" presStyleIdx="0" presStyleCnt="6" custLinFactNeighborX="-2849" custLinFactNeighborY="5088"/>
      <dgm:spPr/>
      <dgm:t>
        <a:bodyPr/>
        <a:lstStyle/>
        <a:p>
          <a:endParaRPr lang="en-US"/>
        </a:p>
      </dgm:t>
    </dgm:pt>
    <dgm:pt modelId="{34D94CD1-0B5F-4FF0-99F7-35370F52DA1B}" type="pres">
      <dgm:prSet presAssocID="{3B858B87-A76B-43CC-B589-375A1AF8E2B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5E612-63C2-4EE6-8084-1FA7FF922DDB}" type="pres">
      <dgm:prSet presAssocID="{3B858B87-A76B-43CC-B589-375A1AF8E2B6}" presName="wedge2" presStyleLbl="node1" presStyleIdx="1" presStyleCnt="6"/>
      <dgm:spPr/>
      <dgm:t>
        <a:bodyPr/>
        <a:lstStyle/>
        <a:p>
          <a:endParaRPr lang="en-US"/>
        </a:p>
      </dgm:t>
    </dgm:pt>
    <dgm:pt modelId="{0D709F7F-0581-4F40-A552-CC0D99A48C32}" type="pres">
      <dgm:prSet presAssocID="{3B858B87-A76B-43CC-B589-375A1AF8E2B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7F41C-FA07-4BF8-9F5A-C40B94DF1960}" type="pres">
      <dgm:prSet presAssocID="{3B858B87-A76B-43CC-B589-375A1AF8E2B6}" presName="wedge3" presStyleLbl="node1" presStyleIdx="2" presStyleCnt="6"/>
      <dgm:spPr/>
      <dgm:t>
        <a:bodyPr/>
        <a:lstStyle/>
        <a:p>
          <a:endParaRPr lang="en-US"/>
        </a:p>
      </dgm:t>
    </dgm:pt>
    <dgm:pt modelId="{225F389A-A868-43F2-82FF-63312412A250}" type="pres">
      <dgm:prSet presAssocID="{3B858B87-A76B-43CC-B589-375A1AF8E2B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DCD3E-8F49-46AE-BC7F-EFAD9D728934}" type="pres">
      <dgm:prSet presAssocID="{3B858B87-A76B-43CC-B589-375A1AF8E2B6}" presName="wedge4" presStyleLbl="node1" presStyleIdx="3" presStyleCnt="6"/>
      <dgm:spPr/>
      <dgm:t>
        <a:bodyPr/>
        <a:lstStyle/>
        <a:p>
          <a:endParaRPr lang="en-US"/>
        </a:p>
      </dgm:t>
    </dgm:pt>
    <dgm:pt modelId="{6462AC4E-F292-4BE4-B913-AA4C83DA21CB}" type="pres">
      <dgm:prSet presAssocID="{3B858B87-A76B-43CC-B589-375A1AF8E2B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6E59-4C04-4233-B634-95AFE4271356}" type="pres">
      <dgm:prSet presAssocID="{3B858B87-A76B-43CC-B589-375A1AF8E2B6}" presName="wedge5" presStyleLbl="node1" presStyleIdx="4" presStyleCnt="6"/>
      <dgm:spPr/>
      <dgm:t>
        <a:bodyPr/>
        <a:lstStyle/>
        <a:p>
          <a:endParaRPr lang="en-US"/>
        </a:p>
      </dgm:t>
    </dgm:pt>
    <dgm:pt modelId="{0E0538A3-A7FF-45D9-8A74-94B8EADD3290}" type="pres">
      <dgm:prSet presAssocID="{3B858B87-A76B-43CC-B589-375A1AF8E2B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69FF7-A949-40EF-ACC5-2355C5E742BD}" type="pres">
      <dgm:prSet presAssocID="{3B858B87-A76B-43CC-B589-375A1AF8E2B6}" presName="wedge6" presStyleLbl="node1" presStyleIdx="5" presStyleCnt="6"/>
      <dgm:spPr/>
      <dgm:t>
        <a:bodyPr/>
        <a:lstStyle/>
        <a:p>
          <a:endParaRPr lang="en-US"/>
        </a:p>
      </dgm:t>
    </dgm:pt>
    <dgm:pt modelId="{3D1005A6-9592-4BE0-BCA4-95A376B967FB}" type="pres">
      <dgm:prSet presAssocID="{3B858B87-A76B-43CC-B589-375A1AF8E2B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41286-AC63-4A7A-988D-851C9430F34C}" type="presOf" srcId="{C39B9AE0-5A92-4112-8FF3-21723BF07A3E}" destId="{922B9D6C-4F41-416C-BBFD-952AA736CBDA}" srcOrd="0" destOrd="0" presId="urn:microsoft.com/office/officeart/2005/8/layout/chart3"/>
    <dgm:cxn modelId="{D39B53C1-C748-47B9-B6EE-16064B30F35A}" type="presOf" srcId="{6B79014C-6A19-4B7D-866E-BA48200EEC98}" destId="{E4576E59-4C04-4233-B634-95AFE4271356}" srcOrd="0" destOrd="0" presId="urn:microsoft.com/office/officeart/2005/8/layout/chart3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8C81532D-7C09-49E8-9116-95A25B9A394F}" type="presOf" srcId="{C39B9AE0-5A92-4112-8FF3-21723BF07A3E}" destId="{34D94CD1-0B5F-4FF0-99F7-35370F52DA1B}" srcOrd="1" destOrd="0" presId="urn:microsoft.com/office/officeart/2005/8/layout/chart3"/>
    <dgm:cxn modelId="{66E439B7-E38D-470E-8446-98DDBDE4CC6E}" type="presOf" srcId="{E89A574C-EE6A-478E-86EC-068C4EB9336F}" destId="{3AA5E612-63C2-4EE6-8084-1FA7FF922DDB}" srcOrd="0" destOrd="0" presId="urn:microsoft.com/office/officeart/2005/8/layout/chart3"/>
    <dgm:cxn modelId="{F4DC1E44-72FB-4C70-B816-0C0B1408BB54}" type="presOf" srcId="{E1BC07C4-4138-4FF7-AD64-59F1E1286855}" destId="{225F389A-A868-43F2-82FF-63312412A250}" srcOrd="1" destOrd="0" presId="urn:microsoft.com/office/officeart/2005/8/layout/chart3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5B253B7-05D0-415D-B5E5-B7D683ACA3BD}" type="presOf" srcId="{E1BC07C4-4138-4FF7-AD64-59F1E1286855}" destId="{5A07F41C-FA07-4BF8-9F5A-C40B94DF1960}" srcOrd="0" destOrd="0" presId="urn:microsoft.com/office/officeart/2005/8/layout/chart3"/>
    <dgm:cxn modelId="{BD6FDEAB-B5C2-4490-B57F-E6D0C38B9593}" type="presOf" srcId="{6B79014C-6A19-4B7D-866E-BA48200EEC98}" destId="{0E0538A3-A7FF-45D9-8A74-94B8EADD3290}" srcOrd="1" destOrd="0" presId="urn:microsoft.com/office/officeart/2005/8/layout/chart3"/>
    <dgm:cxn modelId="{8E574C8C-DC2F-49F3-B62F-61C083FB27BD}" type="presOf" srcId="{3B858B87-A76B-43CC-B589-375A1AF8E2B6}" destId="{6512447E-309C-479D-A62C-E2CBE5E5B999}" srcOrd="0" destOrd="0" presId="urn:microsoft.com/office/officeart/2005/8/layout/chart3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920C679E-CFB3-4B52-9CEF-C0009A352CA9}" type="presOf" srcId="{4B477CFB-E810-46FD-85D1-94DACE64F4BD}" destId="{CD269FF7-A949-40EF-ACC5-2355C5E742BD}" srcOrd="0" destOrd="0" presId="urn:microsoft.com/office/officeart/2005/8/layout/chart3"/>
    <dgm:cxn modelId="{A1FF5BA0-082A-40E6-9ACC-CC277889ABB7}" type="presOf" srcId="{1BAA58CA-8E82-4A7E-8AFD-7AE201086D0D}" destId="{D55DCD3E-8F49-46AE-BC7F-EFAD9D728934}" srcOrd="0" destOrd="0" presId="urn:microsoft.com/office/officeart/2005/8/layout/chart3"/>
    <dgm:cxn modelId="{165BED55-64A3-46F6-B0DF-7BDE23298921}" type="presOf" srcId="{E89A574C-EE6A-478E-86EC-068C4EB9336F}" destId="{0D709F7F-0581-4F40-A552-CC0D99A48C32}" srcOrd="1" destOrd="0" presId="urn:microsoft.com/office/officeart/2005/8/layout/chart3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33D46FE1-AB08-40A3-A704-BA418B017CDE}" type="presOf" srcId="{1BAA58CA-8E82-4A7E-8AFD-7AE201086D0D}" destId="{6462AC4E-F292-4BE4-B913-AA4C83DA21CB}" srcOrd="1" destOrd="0" presId="urn:microsoft.com/office/officeart/2005/8/layout/chart3"/>
    <dgm:cxn modelId="{12C62EF9-A3BA-4C6B-883E-0ECAFE1E17AD}" type="presOf" srcId="{4B477CFB-E810-46FD-85D1-94DACE64F4BD}" destId="{3D1005A6-9592-4BE0-BCA4-95A376B967FB}" srcOrd="1" destOrd="0" presId="urn:microsoft.com/office/officeart/2005/8/layout/chart3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7B1495E4-E7AF-44E6-B359-7614DC8D2815}" type="presParOf" srcId="{6512447E-309C-479D-A62C-E2CBE5E5B999}" destId="{922B9D6C-4F41-416C-BBFD-952AA736CBDA}" srcOrd="0" destOrd="0" presId="urn:microsoft.com/office/officeart/2005/8/layout/chart3"/>
    <dgm:cxn modelId="{E6277C49-BF2C-49C8-9B34-1370F1A6F275}" type="presParOf" srcId="{6512447E-309C-479D-A62C-E2CBE5E5B999}" destId="{34D94CD1-0B5F-4FF0-99F7-35370F52DA1B}" srcOrd="1" destOrd="0" presId="urn:microsoft.com/office/officeart/2005/8/layout/chart3"/>
    <dgm:cxn modelId="{FE55110F-F9B6-4EEC-B7AB-BF26409B2845}" type="presParOf" srcId="{6512447E-309C-479D-A62C-E2CBE5E5B999}" destId="{3AA5E612-63C2-4EE6-8084-1FA7FF922DDB}" srcOrd="2" destOrd="0" presId="urn:microsoft.com/office/officeart/2005/8/layout/chart3"/>
    <dgm:cxn modelId="{AB75E42B-0E78-460D-B020-8BE68698B2C2}" type="presParOf" srcId="{6512447E-309C-479D-A62C-E2CBE5E5B999}" destId="{0D709F7F-0581-4F40-A552-CC0D99A48C32}" srcOrd="3" destOrd="0" presId="urn:microsoft.com/office/officeart/2005/8/layout/chart3"/>
    <dgm:cxn modelId="{DFF19437-A643-4ED1-8FA9-F552F4567E1E}" type="presParOf" srcId="{6512447E-309C-479D-A62C-E2CBE5E5B999}" destId="{5A07F41C-FA07-4BF8-9F5A-C40B94DF1960}" srcOrd="4" destOrd="0" presId="urn:microsoft.com/office/officeart/2005/8/layout/chart3"/>
    <dgm:cxn modelId="{5CCC45D2-70B6-46C8-99F9-3CAB6FEAF2B5}" type="presParOf" srcId="{6512447E-309C-479D-A62C-E2CBE5E5B999}" destId="{225F389A-A868-43F2-82FF-63312412A250}" srcOrd="5" destOrd="0" presId="urn:microsoft.com/office/officeart/2005/8/layout/chart3"/>
    <dgm:cxn modelId="{B0429535-6F69-445F-B5D5-729E566DB7F0}" type="presParOf" srcId="{6512447E-309C-479D-A62C-E2CBE5E5B999}" destId="{D55DCD3E-8F49-46AE-BC7F-EFAD9D728934}" srcOrd="6" destOrd="0" presId="urn:microsoft.com/office/officeart/2005/8/layout/chart3"/>
    <dgm:cxn modelId="{429A3DCC-B800-4E4E-B933-238DF04AE085}" type="presParOf" srcId="{6512447E-309C-479D-A62C-E2CBE5E5B999}" destId="{6462AC4E-F292-4BE4-B913-AA4C83DA21CB}" srcOrd="7" destOrd="0" presId="urn:microsoft.com/office/officeart/2005/8/layout/chart3"/>
    <dgm:cxn modelId="{9B56795D-FE94-4E46-A8D1-E1438F50493B}" type="presParOf" srcId="{6512447E-309C-479D-A62C-E2CBE5E5B999}" destId="{E4576E59-4C04-4233-B634-95AFE4271356}" srcOrd="8" destOrd="0" presId="urn:microsoft.com/office/officeart/2005/8/layout/chart3"/>
    <dgm:cxn modelId="{9CC2EA64-7437-435E-87ED-4443CD447369}" type="presParOf" srcId="{6512447E-309C-479D-A62C-E2CBE5E5B999}" destId="{0E0538A3-A7FF-45D9-8A74-94B8EADD3290}" srcOrd="9" destOrd="0" presId="urn:microsoft.com/office/officeart/2005/8/layout/chart3"/>
    <dgm:cxn modelId="{017B109E-5208-4946-8833-898BEC99236A}" type="presParOf" srcId="{6512447E-309C-479D-A62C-E2CBE5E5B999}" destId="{CD269FF7-A949-40EF-ACC5-2355C5E742BD}" srcOrd="10" destOrd="0" presId="urn:microsoft.com/office/officeart/2005/8/layout/chart3"/>
    <dgm:cxn modelId="{07D1697C-3B90-4211-A56B-08B6E427ADDD}" type="presParOf" srcId="{6512447E-309C-479D-A62C-E2CBE5E5B999}" destId="{3D1005A6-9592-4BE0-BCA4-95A376B967F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chart3" loCatId="cycle" qsTypeId="urn:microsoft.com/office/officeart/2005/8/quickstyle/simple1" qsCatId="simple" csTypeId="urn:microsoft.com/office/officeart/2005/8/colors/accent1_3" csCatId="accent1" phldr="1"/>
      <dgm:spPr/>
    </dgm:pt>
    <dgm:pt modelId="{C39B9AE0-5A92-4112-8FF3-21723BF07A3E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Foundational Knowledge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Application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Integration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Human Dimension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Caring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Learning How to Learn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6512447E-309C-479D-A62C-E2CBE5E5B999}" type="pres">
      <dgm:prSet presAssocID="{3B858B87-A76B-43CC-B589-375A1AF8E2B6}" presName="compositeShape" presStyleCnt="0">
        <dgm:presLayoutVars>
          <dgm:chMax val="7"/>
          <dgm:dir/>
          <dgm:resizeHandles val="exact"/>
        </dgm:presLayoutVars>
      </dgm:prSet>
      <dgm:spPr/>
    </dgm:pt>
    <dgm:pt modelId="{922B9D6C-4F41-416C-BBFD-952AA736CBDA}" type="pres">
      <dgm:prSet presAssocID="{3B858B87-A76B-43CC-B589-375A1AF8E2B6}" presName="wedge1" presStyleLbl="node1" presStyleIdx="0" presStyleCnt="6" custLinFactNeighborX="-2849" custLinFactNeighborY="5088"/>
      <dgm:spPr/>
      <dgm:t>
        <a:bodyPr/>
        <a:lstStyle/>
        <a:p>
          <a:endParaRPr lang="en-US"/>
        </a:p>
      </dgm:t>
    </dgm:pt>
    <dgm:pt modelId="{34D94CD1-0B5F-4FF0-99F7-35370F52DA1B}" type="pres">
      <dgm:prSet presAssocID="{3B858B87-A76B-43CC-B589-375A1AF8E2B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5E612-63C2-4EE6-8084-1FA7FF922DDB}" type="pres">
      <dgm:prSet presAssocID="{3B858B87-A76B-43CC-B589-375A1AF8E2B6}" presName="wedge2" presStyleLbl="node1" presStyleIdx="1" presStyleCnt="6"/>
      <dgm:spPr/>
      <dgm:t>
        <a:bodyPr/>
        <a:lstStyle/>
        <a:p>
          <a:endParaRPr lang="en-US"/>
        </a:p>
      </dgm:t>
    </dgm:pt>
    <dgm:pt modelId="{0D709F7F-0581-4F40-A552-CC0D99A48C32}" type="pres">
      <dgm:prSet presAssocID="{3B858B87-A76B-43CC-B589-375A1AF8E2B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7F41C-FA07-4BF8-9F5A-C40B94DF1960}" type="pres">
      <dgm:prSet presAssocID="{3B858B87-A76B-43CC-B589-375A1AF8E2B6}" presName="wedge3" presStyleLbl="node1" presStyleIdx="2" presStyleCnt="6"/>
      <dgm:spPr/>
      <dgm:t>
        <a:bodyPr/>
        <a:lstStyle/>
        <a:p>
          <a:endParaRPr lang="en-US"/>
        </a:p>
      </dgm:t>
    </dgm:pt>
    <dgm:pt modelId="{225F389A-A868-43F2-82FF-63312412A250}" type="pres">
      <dgm:prSet presAssocID="{3B858B87-A76B-43CC-B589-375A1AF8E2B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DCD3E-8F49-46AE-BC7F-EFAD9D728934}" type="pres">
      <dgm:prSet presAssocID="{3B858B87-A76B-43CC-B589-375A1AF8E2B6}" presName="wedge4" presStyleLbl="node1" presStyleIdx="3" presStyleCnt="6"/>
      <dgm:spPr/>
      <dgm:t>
        <a:bodyPr/>
        <a:lstStyle/>
        <a:p>
          <a:endParaRPr lang="en-US"/>
        </a:p>
      </dgm:t>
    </dgm:pt>
    <dgm:pt modelId="{6462AC4E-F292-4BE4-B913-AA4C83DA21CB}" type="pres">
      <dgm:prSet presAssocID="{3B858B87-A76B-43CC-B589-375A1AF8E2B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6E59-4C04-4233-B634-95AFE4271356}" type="pres">
      <dgm:prSet presAssocID="{3B858B87-A76B-43CC-B589-375A1AF8E2B6}" presName="wedge5" presStyleLbl="node1" presStyleIdx="4" presStyleCnt="6"/>
      <dgm:spPr/>
      <dgm:t>
        <a:bodyPr/>
        <a:lstStyle/>
        <a:p>
          <a:endParaRPr lang="en-US"/>
        </a:p>
      </dgm:t>
    </dgm:pt>
    <dgm:pt modelId="{0E0538A3-A7FF-45D9-8A74-94B8EADD3290}" type="pres">
      <dgm:prSet presAssocID="{3B858B87-A76B-43CC-B589-375A1AF8E2B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69FF7-A949-40EF-ACC5-2355C5E742BD}" type="pres">
      <dgm:prSet presAssocID="{3B858B87-A76B-43CC-B589-375A1AF8E2B6}" presName="wedge6" presStyleLbl="node1" presStyleIdx="5" presStyleCnt="6"/>
      <dgm:spPr/>
      <dgm:t>
        <a:bodyPr/>
        <a:lstStyle/>
        <a:p>
          <a:endParaRPr lang="en-US"/>
        </a:p>
      </dgm:t>
    </dgm:pt>
    <dgm:pt modelId="{3D1005A6-9592-4BE0-BCA4-95A376B967FB}" type="pres">
      <dgm:prSet presAssocID="{3B858B87-A76B-43CC-B589-375A1AF8E2B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41286-AC63-4A7A-988D-851C9430F34C}" type="presOf" srcId="{C39B9AE0-5A92-4112-8FF3-21723BF07A3E}" destId="{922B9D6C-4F41-416C-BBFD-952AA736CBDA}" srcOrd="0" destOrd="0" presId="urn:microsoft.com/office/officeart/2005/8/layout/chart3"/>
    <dgm:cxn modelId="{D39B53C1-C748-47B9-B6EE-16064B30F35A}" type="presOf" srcId="{6B79014C-6A19-4B7D-866E-BA48200EEC98}" destId="{E4576E59-4C04-4233-B634-95AFE4271356}" srcOrd="0" destOrd="0" presId="urn:microsoft.com/office/officeart/2005/8/layout/chart3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8C81532D-7C09-49E8-9116-95A25B9A394F}" type="presOf" srcId="{C39B9AE0-5A92-4112-8FF3-21723BF07A3E}" destId="{34D94CD1-0B5F-4FF0-99F7-35370F52DA1B}" srcOrd="1" destOrd="0" presId="urn:microsoft.com/office/officeart/2005/8/layout/chart3"/>
    <dgm:cxn modelId="{66E439B7-E38D-470E-8446-98DDBDE4CC6E}" type="presOf" srcId="{E89A574C-EE6A-478E-86EC-068C4EB9336F}" destId="{3AA5E612-63C2-4EE6-8084-1FA7FF922DDB}" srcOrd="0" destOrd="0" presId="urn:microsoft.com/office/officeart/2005/8/layout/chart3"/>
    <dgm:cxn modelId="{F4DC1E44-72FB-4C70-B816-0C0B1408BB54}" type="presOf" srcId="{E1BC07C4-4138-4FF7-AD64-59F1E1286855}" destId="{225F389A-A868-43F2-82FF-63312412A250}" srcOrd="1" destOrd="0" presId="urn:microsoft.com/office/officeart/2005/8/layout/chart3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5B253B7-05D0-415D-B5E5-B7D683ACA3BD}" type="presOf" srcId="{E1BC07C4-4138-4FF7-AD64-59F1E1286855}" destId="{5A07F41C-FA07-4BF8-9F5A-C40B94DF1960}" srcOrd="0" destOrd="0" presId="urn:microsoft.com/office/officeart/2005/8/layout/chart3"/>
    <dgm:cxn modelId="{BD6FDEAB-B5C2-4490-B57F-E6D0C38B9593}" type="presOf" srcId="{6B79014C-6A19-4B7D-866E-BA48200EEC98}" destId="{0E0538A3-A7FF-45D9-8A74-94B8EADD3290}" srcOrd="1" destOrd="0" presId="urn:microsoft.com/office/officeart/2005/8/layout/chart3"/>
    <dgm:cxn modelId="{8E574C8C-DC2F-49F3-B62F-61C083FB27BD}" type="presOf" srcId="{3B858B87-A76B-43CC-B589-375A1AF8E2B6}" destId="{6512447E-309C-479D-A62C-E2CBE5E5B999}" srcOrd="0" destOrd="0" presId="urn:microsoft.com/office/officeart/2005/8/layout/chart3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920C679E-CFB3-4B52-9CEF-C0009A352CA9}" type="presOf" srcId="{4B477CFB-E810-46FD-85D1-94DACE64F4BD}" destId="{CD269FF7-A949-40EF-ACC5-2355C5E742BD}" srcOrd="0" destOrd="0" presId="urn:microsoft.com/office/officeart/2005/8/layout/chart3"/>
    <dgm:cxn modelId="{A1FF5BA0-082A-40E6-9ACC-CC277889ABB7}" type="presOf" srcId="{1BAA58CA-8E82-4A7E-8AFD-7AE201086D0D}" destId="{D55DCD3E-8F49-46AE-BC7F-EFAD9D728934}" srcOrd="0" destOrd="0" presId="urn:microsoft.com/office/officeart/2005/8/layout/chart3"/>
    <dgm:cxn modelId="{165BED55-64A3-46F6-B0DF-7BDE23298921}" type="presOf" srcId="{E89A574C-EE6A-478E-86EC-068C4EB9336F}" destId="{0D709F7F-0581-4F40-A552-CC0D99A48C32}" srcOrd="1" destOrd="0" presId="urn:microsoft.com/office/officeart/2005/8/layout/chart3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33D46FE1-AB08-40A3-A704-BA418B017CDE}" type="presOf" srcId="{1BAA58CA-8E82-4A7E-8AFD-7AE201086D0D}" destId="{6462AC4E-F292-4BE4-B913-AA4C83DA21CB}" srcOrd="1" destOrd="0" presId="urn:microsoft.com/office/officeart/2005/8/layout/chart3"/>
    <dgm:cxn modelId="{12C62EF9-A3BA-4C6B-883E-0ECAFE1E17AD}" type="presOf" srcId="{4B477CFB-E810-46FD-85D1-94DACE64F4BD}" destId="{3D1005A6-9592-4BE0-BCA4-95A376B967FB}" srcOrd="1" destOrd="0" presId="urn:microsoft.com/office/officeart/2005/8/layout/chart3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7B1495E4-E7AF-44E6-B359-7614DC8D2815}" type="presParOf" srcId="{6512447E-309C-479D-A62C-E2CBE5E5B999}" destId="{922B9D6C-4F41-416C-BBFD-952AA736CBDA}" srcOrd="0" destOrd="0" presId="urn:microsoft.com/office/officeart/2005/8/layout/chart3"/>
    <dgm:cxn modelId="{E6277C49-BF2C-49C8-9B34-1370F1A6F275}" type="presParOf" srcId="{6512447E-309C-479D-A62C-E2CBE5E5B999}" destId="{34D94CD1-0B5F-4FF0-99F7-35370F52DA1B}" srcOrd="1" destOrd="0" presId="urn:microsoft.com/office/officeart/2005/8/layout/chart3"/>
    <dgm:cxn modelId="{FE55110F-F9B6-4EEC-B7AB-BF26409B2845}" type="presParOf" srcId="{6512447E-309C-479D-A62C-E2CBE5E5B999}" destId="{3AA5E612-63C2-4EE6-8084-1FA7FF922DDB}" srcOrd="2" destOrd="0" presId="urn:microsoft.com/office/officeart/2005/8/layout/chart3"/>
    <dgm:cxn modelId="{AB75E42B-0E78-460D-B020-8BE68698B2C2}" type="presParOf" srcId="{6512447E-309C-479D-A62C-E2CBE5E5B999}" destId="{0D709F7F-0581-4F40-A552-CC0D99A48C32}" srcOrd="3" destOrd="0" presId="urn:microsoft.com/office/officeart/2005/8/layout/chart3"/>
    <dgm:cxn modelId="{DFF19437-A643-4ED1-8FA9-F552F4567E1E}" type="presParOf" srcId="{6512447E-309C-479D-A62C-E2CBE5E5B999}" destId="{5A07F41C-FA07-4BF8-9F5A-C40B94DF1960}" srcOrd="4" destOrd="0" presId="urn:microsoft.com/office/officeart/2005/8/layout/chart3"/>
    <dgm:cxn modelId="{5CCC45D2-70B6-46C8-99F9-3CAB6FEAF2B5}" type="presParOf" srcId="{6512447E-309C-479D-A62C-E2CBE5E5B999}" destId="{225F389A-A868-43F2-82FF-63312412A250}" srcOrd="5" destOrd="0" presId="urn:microsoft.com/office/officeart/2005/8/layout/chart3"/>
    <dgm:cxn modelId="{B0429535-6F69-445F-B5D5-729E566DB7F0}" type="presParOf" srcId="{6512447E-309C-479D-A62C-E2CBE5E5B999}" destId="{D55DCD3E-8F49-46AE-BC7F-EFAD9D728934}" srcOrd="6" destOrd="0" presId="urn:microsoft.com/office/officeart/2005/8/layout/chart3"/>
    <dgm:cxn modelId="{429A3DCC-B800-4E4E-B933-238DF04AE085}" type="presParOf" srcId="{6512447E-309C-479D-A62C-E2CBE5E5B999}" destId="{6462AC4E-F292-4BE4-B913-AA4C83DA21CB}" srcOrd="7" destOrd="0" presId="urn:microsoft.com/office/officeart/2005/8/layout/chart3"/>
    <dgm:cxn modelId="{9B56795D-FE94-4E46-A8D1-E1438F50493B}" type="presParOf" srcId="{6512447E-309C-479D-A62C-E2CBE5E5B999}" destId="{E4576E59-4C04-4233-B634-95AFE4271356}" srcOrd="8" destOrd="0" presId="urn:microsoft.com/office/officeart/2005/8/layout/chart3"/>
    <dgm:cxn modelId="{9CC2EA64-7437-435E-87ED-4443CD447369}" type="presParOf" srcId="{6512447E-309C-479D-A62C-E2CBE5E5B999}" destId="{0E0538A3-A7FF-45D9-8A74-94B8EADD3290}" srcOrd="9" destOrd="0" presId="urn:microsoft.com/office/officeart/2005/8/layout/chart3"/>
    <dgm:cxn modelId="{017B109E-5208-4946-8833-898BEC99236A}" type="presParOf" srcId="{6512447E-309C-479D-A62C-E2CBE5E5B999}" destId="{CD269FF7-A949-40EF-ACC5-2355C5E742BD}" srcOrd="10" destOrd="0" presId="urn:microsoft.com/office/officeart/2005/8/layout/chart3"/>
    <dgm:cxn modelId="{07D1697C-3B90-4211-A56B-08B6E427ADDD}" type="presParOf" srcId="{6512447E-309C-479D-A62C-E2CBE5E5B999}" destId="{3D1005A6-9592-4BE0-BCA4-95A376B967F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pyramid1" loCatId="pyramid" qsTypeId="urn:microsoft.com/office/officeart/2005/8/quickstyle/simple1" qsCatId="simple" csTypeId="urn:microsoft.com/office/officeart/2005/8/colors/accent3_3" csCatId="accent3" phldr="1"/>
      <dgm:spPr/>
    </dgm:pt>
    <dgm:pt modelId="{C39B9AE0-5A92-4112-8FF3-21723BF07A3E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Create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Evaluate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Analyze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Apply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Understand</a:t>
          </a:r>
          <a:r>
            <a:rPr lang="en-US" dirty="0" smtClean="0"/>
            <a:t> 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/>
      <dgm:t>
        <a:bodyPr/>
        <a:lstStyle/>
        <a:p>
          <a:r>
            <a:rPr lang="en-US" dirty="0" smtClean="0">
              <a:latin typeface="Raleway ExtraBold" panose="020B0604020202020204" charset="0"/>
            </a:rPr>
            <a:t>Remember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BF10C004-8D24-4B8D-A4BD-B3ACFB33F18C}" type="pres">
      <dgm:prSet presAssocID="{3B858B87-A76B-43CC-B589-375A1AF8E2B6}" presName="Name0" presStyleCnt="0">
        <dgm:presLayoutVars>
          <dgm:dir/>
          <dgm:animLvl val="lvl"/>
          <dgm:resizeHandles val="exact"/>
        </dgm:presLayoutVars>
      </dgm:prSet>
      <dgm:spPr/>
    </dgm:pt>
    <dgm:pt modelId="{11A90B1A-1FE2-4EA8-9A22-10CF54E5E61E}" type="pres">
      <dgm:prSet presAssocID="{C39B9AE0-5A92-4112-8FF3-21723BF07A3E}" presName="Name8" presStyleCnt="0"/>
      <dgm:spPr/>
    </dgm:pt>
    <dgm:pt modelId="{AC1F6E1A-17CF-4A5A-81F2-AB25E3202D2E}" type="pres">
      <dgm:prSet presAssocID="{C39B9AE0-5A92-4112-8FF3-21723BF07A3E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0F17C0-79B8-4ACF-A99A-0080697276DE}" type="pres">
      <dgm:prSet presAssocID="{C39B9AE0-5A92-4112-8FF3-21723BF07A3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62CB6-A46D-400C-83C0-F48C135B3F4F}" type="pres">
      <dgm:prSet presAssocID="{E89A574C-EE6A-478E-86EC-068C4EB9336F}" presName="Name8" presStyleCnt="0"/>
      <dgm:spPr/>
    </dgm:pt>
    <dgm:pt modelId="{B650157F-E5C0-41B8-9739-E29298E984AB}" type="pres">
      <dgm:prSet presAssocID="{E89A574C-EE6A-478E-86EC-068C4EB9336F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5440F-C887-4229-ADC2-8B975D328E72}" type="pres">
      <dgm:prSet presAssocID="{E89A574C-EE6A-478E-86EC-068C4EB9336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E85F65-B027-43E7-A969-B4A503F816B6}" type="pres">
      <dgm:prSet presAssocID="{E1BC07C4-4138-4FF7-AD64-59F1E1286855}" presName="Name8" presStyleCnt="0"/>
      <dgm:spPr/>
    </dgm:pt>
    <dgm:pt modelId="{0AE7CF98-6232-4FF0-9CDE-C51C7B8AAB84}" type="pres">
      <dgm:prSet presAssocID="{E1BC07C4-4138-4FF7-AD64-59F1E1286855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869D32-48AC-478A-8FF9-4FE664C4D6A4}" type="pres">
      <dgm:prSet presAssocID="{E1BC07C4-4138-4FF7-AD64-59F1E128685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53D02-B43E-4D99-A31F-302AB54D4FC6}" type="pres">
      <dgm:prSet presAssocID="{1BAA58CA-8E82-4A7E-8AFD-7AE201086D0D}" presName="Name8" presStyleCnt="0"/>
      <dgm:spPr/>
    </dgm:pt>
    <dgm:pt modelId="{8584A0D3-8382-4E86-A853-972FD19D5C70}" type="pres">
      <dgm:prSet presAssocID="{1BAA58CA-8E82-4A7E-8AFD-7AE201086D0D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2654CF-D1AC-485C-A60E-8FF9B4CA3FA5}" type="pres">
      <dgm:prSet presAssocID="{1BAA58CA-8E82-4A7E-8AFD-7AE201086D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169B6-ECD1-4404-A5AA-B5A3EFC3B272}" type="pres">
      <dgm:prSet presAssocID="{6B79014C-6A19-4B7D-866E-BA48200EEC98}" presName="Name8" presStyleCnt="0"/>
      <dgm:spPr/>
    </dgm:pt>
    <dgm:pt modelId="{5229A354-FECB-4A07-8B59-62AA6EC19825}" type="pres">
      <dgm:prSet presAssocID="{6B79014C-6A19-4B7D-866E-BA48200EEC98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41EABD-D41F-4D6A-A3F5-77E5B7D35B5C}" type="pres">
      <dgm:prSet presAssocID="{6B79014C-6A19-4B7D-866E-BA48200EEC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FB0CC-E6B5-4CC4-8AEC-7750357EF888}" type="pres">
      <dgm:prSet presAssocID="{4B477CFB-E810-46FD-85D1-94DACE64F4BD}" presName="Name8" presStyleCnt="0"/>
      <dgm:spPr/>
    </dgm:pt>
    <dgm:pt modelId="{2B3A3E34-087B-4646-AA99-8291136A0E2D}" type="pres">
      <dgm:prSet presAssocID="{4B477CFB-E810-46FD-85D1-94DACE64F4BD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0800F-B7A8-4A7F-8DC0-85DB801289B8}" type="pres">
      <dgm:prSet presAssocID="{4B477CFB-E810-46FD-85D1-94DACE64F4B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E6181E-CDA5-4E22-9E00-E042E91FE2C6}" type="presOf" srcId="{E1BC07C4-4138-4FF7-AD64-59F1E1286855}" destId="{FE869D32-48AC-478A-8FF9-4FE664C4D6A4}" srcOrd="1" destOrd="0" presId="urn:microsoft.com/office/officeart/2005/8/layout/pyramid1"/>
    <dgm:cxn modelId="{8DDA6DB5-ACB4-48BE-B364-92503A886480}" type="presOf" srcId="{1BAA58CA-8E82-4A7E-8AFD-7AE201086D0D}" destId="{D92654CF-D1AC-485C-A60E-8FF9B4CA3FA5}" srcOrd="1" destOrd="0" presId="urn:microsoft.com/office/officeart/2005/8/layout/pyramid1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CF045A46-BDE2-4701-9DD1-685E423D056A}" type="presOf" srcId="{C39B9AE0-5A92-4112-8FF3-21723BF07A3E}" destId="{AC1F6E1A-17CF-4A5A-81F2-AB25E3202D2E}" srcOrd="0" destOrd="0" presId="urn:microsoft.com/office/officeart/2005/8/layout/pyramid1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1D64F881-9013-4D8F-969E-3F0EC56941C5}" type="presOf" srcId="{6B79014C-6A19-4B7D-866E-BA48200EEC98}" destId="{D241EABD-D41F-4D6A-A3F5-77E5B7D35B5C}" srcOrd="1" destOrd="0" presId="urn:microsoft.com/office/officeart/2005/8/layout/pyramid1"/>
    <dgm:cxn modelId="{C54A8ECD-225C-45E2-95F5-D68528AAD66F}" type="presOf" srcId="{4B477CFB-E810-46FD-85D1-94DACE64F4BD}" destId="{ED20800F-B7A8-4A7F-8DC0-85DB801289B8}" srcOrd="1" destOrd="0" presId="urn:microsoft.com/office/officeart/2005/8/layout/pyramid1"/>
    <dgm:cxn modelId="{40F579DE-C540-4EC8-88F9-30B1D58D3CF6}" type="presOf" srcId="{E1BC07C4-4138-4FF7-AD64-59F1E1286855}" destId="{0AE7CF98-6232-4FF0-9CDE-C51C7B8AAB84}" srcOrd="0" destOrd="0" presId="urn:microsoft.com/office/officeart/2005/8/layout/pyramid1"/>
    <dgm:cxn modelId="{2C9263A0-B16B-429B-9C06-CF9ECE4B8AF7}" type="presOf" srcId="{6B79014C-6A19-4B7D-866E-BA48200EEC98}" destId="{5229A354-FECB-4A07-8B59-62AA6EC19825}" srcOrd="0" destOrd="0" presId="urn:microsoft.com/office/officeart/2005/8/layout/pyramid1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9303ED0-9DFD-4FC6-B190-7DDB7B7F5715}" type="presOf" srcId="{E89A574C-EE6A-478E-86EC-068C4EB9336F}" destId="{E535440F-C887-4229-ADC2-8B975D328E72}" srcOrd="1" destOrd="0" presId="urn:microsoft.com/office/officeart/2005/8/layout/pyramid1"/>
    <dgm:cxn modelId="{8014E99B-64FE-40E1-83CC-2F067BBF02B6}" type="presOf" srcId="{C39B9AE0-5A92-4112-8FF3-21723BF07A3E}" destId="{610F17C0-79B8-4ACF-A99A-0080697276DE}" srcOrd="1" destOrd="0" presId="urn:microsoft.com/office/officeart/2005/8/layout/pyramid1"/>
    <dgm:cxn modelId="{7677541C-4AEC-495F-88CB-130BBC169F04}" type="presOf" srcId="{4B477CFB-E810-46FD-85D1-94DACE64F4BD}" destId="{2B3A3E34-087B-4646-AA99-8291136A0E2D}" srcOrd="0" destOrd="0" presId="urn:microsoft.com/office/officeart/2005/8/layout/pyramid1"/>
    <dgm:cxn modelId="{27D14A31-F5B6-4BED-856D-13CD4E76768A}" type="presOf" srcId="{3B858B87-A76B-43CC-B589-375A1AF8E2B6}" destId="{BF10C004-8D24-4B8D-A4BD-B3ACFB33F18C}" srcOrd="0" destOrd="0" presId="urn:microsoft.com/office/officeart/2005/8/layout/pyramid1"/>
    <dgm:cxn modelId="{0A020983-1DCD-4402-A971-68AC8702966C}" type="presOf" srcId="{1BAA58CA-8E82-4A7E-8AFD-7AE201086D0D}" destId="{8584A0D3-8382-4E86-A853-972FD19D5C70}" srcOrd="0" destOrd="0" presId="urn:microsoft.com/office/officeart/2005/8/layout/pyramid1"/>
    <dgm:cxn modelId="{227E5415-52DB-4A08-BB7B-881356F24DA1}" type="presOf" srcId="{E89A574C-EE6A-478E-86EC-068C4EB9336F}" destId="{B650157F-E5C0-41B8-9739-E29298E984AB}" srcOrd="0" destOrd="0" presId="urn:microsoft.com/office/officeart/2005/8/layout/pyramid1"/>
    <dgm:cxn modelId="{CE203A15-D115-46E0-B331-DFD48BB9A76F}" type="presParOf" srcId="{BF10C004-8D24-4B8D-A4BD-B3ACFB33F18C}" destId="{11A90B1A-1FE2-4EA8-9A22-10CF54E5E61E}" srcOrd="0" destOrd="0" presId="urn:microsoft.com/office/officeart/2005/8/layout/pyramid1"/>
    <dgm:cxn modelId="{299996E7-A9CD-4E44-9B3A-8690CC7CB543}" type="presParOf" srcId="{11A90B1A-1FE2-4EA8-9A22-10CF54E5E61E}" destId="{AC1F6E1A-17CF-4A5A-81F2-AB25E3202D2E}" srcOrd="0" destOrd="0" presId="urn:microsoft.com/office/officeart/2005/8/layout/pyramid1"/>
    <dgm:cxn modelId="{BE812365-3524-4BF6-BAB5-49DB5C346A71}" type="presParOf" srcId="{11A90B1A-1FE2-4EA8-9A22-10CF54E5E61E}" destId="{610F17C0-79B8-4ACF-A99A-0080697276DE}" srcOrd="1" destOrd="0" presId="urn:microsoft.com/office/officeart/2005/8/layout/pyramid1"/>
    <dgm:cxn modelId="{603434FF-3FA3-40B4-A25D-E68F8BD2DE97}" type="presParOf" srcId="{BF10C004-8D24-4B8D-A4BD-B3ACFB33F18C}" destId="{16C62CB6-A46D-400C-83C0-F48C135B3F4F}" srcOrd="1" destOrd="0" presId="urn:microsoft.com/office/officeart/2005/8/layout/pyramid1"/>
    <dgm:cxn modelId="{EFBC8907-FA7D-44E0-B76D-71C85845C23C}" type="presParOf" srcId="{16C62CB6-A46D-400C-83C0-F48C135B3F4F}" destId="{B650157F-E5C0-41B8-9739-E29298E984AB}" srcOrd="0" destOrd="0" presId="urn:microsoft.com/office/officeart/2005/8/layout/pyramid1"/>
    <dgm:cxn modelId="{3DBE00EF-CADF-485B-9787-B4FD77836C97}" type="presParOf" srcId="{16C62CB6-A46D-400C-83C0-F48C135B3F4F}" destId="{E535440F-C887-4229-ADC2-8B975D328E72}" srcOrd="1" destOrd="0" presId="urn:microsoft.com/office/officeart/2005/8/layout/pyramid1"/>
    <dgm:cxn modelId="{4EF813EB-5DE2-47F8-A938-CC36D04F1AB7}" type="presParOf" srcId="{BF10C004-8D24-4B8D-A4BD-B3ACFB33F18C}" destId="{FCE85F65-B027-43E7-A969-B4A503F816B6}" srcOrd="2" destOrd="0" presId="urn:microsoft.com/office/officeart/2005/8/layout/pyramid1"/>
    <dgm:cxn modelId="{165131D2-130D-4F74-BFCA-0593D1A7F731}" type="presParOf" srcId="{FCE85F65-B027-43E7-A969-B4A503F816B6}" destId="{0AE7CF98-6232-4FF0-9CDE-C51C7B8AAB84}" srcOrd="0" destOrd="0" presId="urn:microsoft.com/office/officeart/2005/8/layout/pyramid1"/>
    <dgm:cxn modelId="{546108BA-1275-4BC1-90D3-AEF2C8BC95B1}" type="presParOf" srcId="{FCE85F65-B027-43E7-A969-B4A503F816B6}" destId="{FE869D32-48AC-478A-8FF9-4FE664C4D6A4}" srcOrd="1" destOrd="0" presId="urn:microsoft.com/office/officeart/2005/8/layout/pyramid1"/>
    <dgm:cxn modelId="{2E1E8CD9-4DF4-475C-9FFD-B1A5FEA36F0B}" type="presParOf" srcId="{BF10C004-8D24-4B8D-A4BD-B3ACFB33F18C}" destId="{44753D02-B43E-4D99-A31F-302AB54D4FC6}" srcOrd="3" destOrd="0" presId="urn:microsoft.com/office/officeart/2005/8/layout/pyramid1"/>
    <dgm:cxn modelId="{32A47FE6-6395-485F-8D57-B6826543BCF9}" type="presParOf" srcId="{44753D02-B43E-4D99-A31F-302AB54D4FC6}" destId="{8584A0D3-8382-4E86-A853-972FD19D5C70}" srcOrd="0" destOrd="0" presId="urn:microsoft.com/office/officeart/2005/8/layout/pyramid1"/>
    <dgm:cxn modelId="{859CE741-23A7-4874-8DFB-E7200CDD032F}" type="presParOf" srcId="{44753D02-B43E-4D99-A31F-302AB54D4FC6}" destId="{D92654CF-D1AC-485C-A60E-8FF9B4CA3FA5}" srcOrd="1" destOrd="0" presId="urn:microsoft.com/office/officeart/2005/8/layout/pyramid1"/>
    <dgm:cxn modelId="{90E3B774-E0AE-499D-8A09-B01980960174}" type="presParOf" srcId="{BF10C004-8D24-4B8D-A4BD-B3ACFB33F18C}" destId="{D17169B6-ECD1-4404-A5AA-B5A3EFC3B272}" srcOrd="4" destOrd="0" presId="urn:microsoft.com/office/officeart/2005/8/layout/pyramid1"/>
    <dgm:cxn modelId="{296BFC0D-DD10-4890-A81B-026BA3F748F8}" type="presParOf" srcId="{D17169B6-ECD1-4404-A5AA-B5A3EFC3B272}" destId="{5229A354-FECB-4A07-8B59-62AA6EC19825}" srcOrd="0" destOrd="0" presId="urn:microsoft.com/office/officeart/2005/8/layout/pyramid1"/>
    <dgm:cxn modelId="{28B45FAB-1B8E-4758-BA01-4A8EFBAFA453}" type="presParOf" srcId="{D17169B6-ECD1-4404-A5AA-B5A3EFC3B272}" destId="{D241EABD-D41F-4D6A-A3F5-77E5B7D35B5C}" srcOrd="1" destOrd="0" presId="urn:microsoft.com/office/officeart/2005/8/layout/pyramid1"/>
    <dgm:cxn modelId="{23FE1D22-14C9-43CE-8577-2681F5F24EE7}" type="presParOf" srcId="{BF10C004-8D24-4B8D-A4BD-B3ACFB33F18C}" destId="{123FB0CC-E6B5-4CC4-8AEC-7750357EF888}" srcOrd="5" destOrd="0" presId="urn:microsoft.com/office/officeart/2005/8/layout/pyramid1"/>
    <dgm:cxn modelId="{97FB43B3-E569-4F0F-A303-FDB1464238BC}" type="presParOf" srcId="{123FB0CC-E6B5-4CC4-8AEC-7750357EF888}" destId="{2B3A3E34-087B-4646-AA99-8291136A0E2D}" srcOrd="0" destOrd="0" presId="urn:microsoft.com/office/officeart/2005/8/layout/pyramid1"/>
    <dgm:cxn modelId="{90A7E92B-295F-431C-8335-3937AF177B77}" type="presParOf" srcId="{123FB0CC-E6B5-4CC4-8AEC-7750357EF888}" destId="{ED20800F-B7A8-4A7F-8DC0-85DB801289B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chart3" loCatId="cycle" qsTypeId="urn:microsoft.com/office/officeart/2005/8/quickstyle/simple1" qsCatId="simple" csTypeId="urn:microsoft.com/office/officeart/2005/8/colors/accent1_3" csCatId="accent1" phldr="1"/>
      <dgm:spPr/>
    </dgm:pt>
    <dgm:pt modelId="{C39B9AE0-5A92-4112-8FF3-21723BF07A3E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Foundational Knowledge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Application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Integration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Human Dimension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Caring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Learning How to Learn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6512447E-309C-479D-A62C-E2CBE5E5B999}" type="pres">
      <dgm:prSet presAssocID="{3B858B87-A76B-43CC-B589-375A1AF8E2B6}" presName="compositeShape" presStyleCnt="0">
        <dgm:presLayoutVars>
          <dgm:chMax val="7"/>
          <dgm:dir/>
          <dgm:resizeHandles val="exact"/>
        </dgm:presLayoutVars>
      </dgm:prSet>
      <dgm:spPr/>
    </dgm:pt>
    <dgm:pt modelId="{922B9D6C-4F41-416C-BBFD-952AA736CBDA}" type="pres">
      <dgm:prSet presAssocID="{3B858B87-A76B-43CC-B589-375A1AF8E2B6}" presName="wedge1" presStyleLbl="node1" presStyleIdx="0" presStyleCnt="6" custLinFactNeighborX="-2849" custLinFactNeighborY="5088"/>
      <dgm:spPr/>
      <dgm:t>
        <a:bodyPr/>
        <a:lstStyle/>
        <a:p>
          <a:endParaRPr lang="en-US"/>
        </a:p>
      </dgm:t>
    </dgm:pt>
    <dgm:pt modelId="{34D94CD1-0B5F-4FF0-99F7-35370F52DA1B}" type="pres">
      <dgm:prSet presAssocID="{3B858B87-A76B-43CC-B589-375A1AF8E2B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5E612-63C2-4EE6-8084-1FA7FF922DDB}" type="pres">
      <dgm:prSet presAssocID="{3B858B87-A76B-43CC-B589-375A1AF8E2B6}" presName="wedge2" presStyleLbl="node1" presStyleIdx="1" presStyleCnt="6"/>
      <dgm:spPr/>
      <dgm:t>
        <a:bodyPr/>
        <a:lstStyle/>
        <a:p>
          <a:endParaRPr lang="en-US"/>
        </a:p>
      </dgm:t>
    </dgm:pt>
    <dgm:pt modelId="{0D709F7F-0581-4F40-A552-CC0D99A48C32}" type="pres">
      <dgm:prSet presAssocID="{3B858B87-A76B-43CC-B589-375A1AF8E2B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7F41C-FA07-4BF8-9F5A-C40B94DF1960}" type="pres">
      <dgm:prSet presAssocID="{3B858B87-A76B-43CC-B589-375A1AF8E2B6}" presName="wedge3" presStyleLbl="node1" presStyleIdx="2" presStyleCnt="6"/>
      <dgm:spPr/>
      <dgm:t>
        <a:bodyPr/>
        <a:lstStyle/>
        <a:p>
          <a:endParaRPr lang="en-US"/>
        </a:p>
      </dgm:t>
    </dgm:pt>
    <dgm:pt modelId="{225F389A-A868-43F2-82FF-63312412A250}" type="pres">
      <dgm:prSet presAssocID="{3B858B87-A76B-43CC-B589-375A1AF8E2B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DCD3E-8F49-46AE-BC7F-EFAD9D728934}" type="pres">
      <dgm:prSet presAssocID="{3B858B87-A76B-43CC-B589-375A1AF8E2B6}" presName="wedge4" presStyleLbl="node1" presStyleIdx="3" presStyleCnt="6"/>
      <dgm:spPr/>
      <dgm:t>
        <a:bodyPr/>
        <a:lstStyle/>
        <a:p>
          <a:endParaRPr lang="en-US"/>
        </a:p>
      </dgm:t>
    </dgm:pt>
    <dgm:pt modelId="{6462AC4E-F292-4BE4-B913-AA4C83DA21CB}" type="pres">
      <dgm:prSet presAssocID="{3B858B87-A76B-43CC-B589-375A1AF8E2B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6E59-4C04-4233-B634-95AFE4271356}" type="pres">
      <dgm:prSet presAssocID="{3B858B87-A76B-43CC-B589-375A1AF8E2B6}" presName="wedge5" presStyleLbl="node1" presStyleIdx="4" presStyleCnt="6"/>
      <dgm:spPr/>
      <dgm:t>
        <a:bodyPr/>
        <a:lstStyle/>
        <a:p>
          <a:endParaRPr lang="en-US"/>
        </a:p>
      </dgm:t>
    </dgm:pt>
    <dgm:pt modelId="{0E0538A3-A7FF-45D9-8A74-94B8EADD3290}" type="pres">
      <dgm:prSet presAssocID="{3B858B87-A76B-43CC-B589-375A1AF8E2B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69FF7-A949-40EF-ACC5-2355C5E742BD}" type="pres">
      <dgm:prSet presAssocID="{3B858B87-A76B-43CC-B589-375A1AF8E2B6}" presName="wedge6" presStyleLbl="node1" presStyleIdx="5" presStyleCnt="6"/>
      <dgm:spPr/>
      <dgm:t>
        <a:bodyPr/>
        <a:lstStyle/>
        <a:p>
          <a:endParaRPr lang="en-US"/>
        </a:p>
      </dgm:t>
    </dgm:pt>
    <dgm:pt modelId="{3D1005A6-9592-4BE0-BCA4-95A376B967FB}" type="pres">
      <dgm:prSet presAssocID="{3B858B87-A76B-43CC-B589-375A1AF8E2B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41286-AC63-4A7A-988D-851C9430F34C}" type="presOf" srcId="{C39B9AE0-5A92-4112-8FF3-21723BF07A3E}" destId="{922B9D6C-4F41-416C-BBFD-952AA736CBDA}" srcOrd="0" destOrd="0" presId="urn:microsoft.com/office/officeart/2005/8/layout/chart3"/>
    <dgm:cxn modelId="{D39B53C1-C748-47B9-B6EE-16064B30F35A}" type="presOf" srcId="{6B79014C-6A19-4B7D-866E-BA48200EEC98}" destId="{E4576E59-4C04-4233-B634-95AFE4271356}" srcOrd="0" destOrd="0" presId="urn:microsoft.com/office/officeart/2005/8/layout/chart3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8C81532D-7C09-49E8-9116-95A25B9A394F}" type="presOf" srcId="{C39B9AE0-5A92-4112-8FF3-21723BF07A3E}" destId="{34D94CD1-0B5F-4FF0-99F7-35370F52DA1B}" srcOrd="1" destOrd="0" presId="urn:microsoft.com/office/officeart/2005/8/layout/chart3"/>
    <dgm:cxn modelId="{66E439B7-E38D-470E-8446-98DDBDE4CC6E}" type="presOf" srcId="{E89A574C-EE6A-478E-86EC-068C4EB9336F}" destId="{3AA5E612-63C2-4EE6-8084-1FA7FF922DDB}" srcOrd="0" destOrd="0" presId="urn:microsoft.com/office/officeart/2005/8/layout/chart3"/>
    <dgm:cxn modelId="{F4DC1E44-72FB-4C70-B816-0C0B1408BB54}" type="presOf" srcId="{E1BC07C4-4138-4FF7-AD64-59F1E1286855}" destId="{225F389A-A868-43F2-82FF-63312412A250}" srcOrd="1" destOrd="0" presId="urn:microsoft.com/office/officeart/2005/8/layout/chart3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5B253B7-05D0-415D-B5E5-B7D683ACA3BD}" type="presOf" srcId="{E1BC07C4-4138-4FF7-AD64-59F1E1286855}" destId="{5A07F41C-FA07-4BF8-9F5A-C40B94DF1960}" srcOrd="0" destOrd="0" presId="urn:microsoft.com/office/officeart/2005/8/layout/chart3"/>
    <dgm:cxn modelId="{BD6FDEAB-B5C2-4490-B57F-E6D0C38B9593}" type="presOf" srcId="{6B79014C-6A19-4B7D-866E-BA48200EEC98}" destId="{0E0538A3-A7FF-45D9-8A74-94B8EADD3290}" srcOrd="1" destOrd="0" presId="urn:microsoft.com/office/officeart/2005/8/layout/chart3"/>
    <dgm:cxn modelId="{8E574C8C-DC2F-49F3-B62F-61C083FB27BD}" type="presOf" srcId="{3B858B87-A76B-43CC-B589-375A1AF8E2B6}" destId="{6512447E-309C-479D-A62C-E2CBE5E5B999}" srcOrd="0" destOrd="0" presId="urn:microsoft.com/office/officeart/2005/8/layout/chart3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920C679E-CFB3-4B52-9CEF-C0009A352CA9}" type="presOf" srcId="{4B477CFB-E810-46FD-85D1-94DACE64F4BD}" destId="{CD269FF7-A949-40EF-ACC5-2355C5E742BD}" srcOrd="0" destOrd="0" presId="urn:microsoft.com/office/officeart/2005/8/layout/chart3"/>
    <dgm:cxn modelId="{A1FF5BA0-082A-40E6-9ACC-CC277889ABB7}" type="presOf" srcId="{1BAA58CA-8E82-4A7E-8AFD-7AE201086D0D}" destId="{D55DCD3E-8F49-46AE-BC7F-EFAD9D728934}" srcOrd="0" destOrd="0" presId="urn:microsoft.com/office/officeart/2005/8/layout/chart3"/>
    <dgm:cxn modelId="{165BED55-64A3-46F6-B0DF-7BDE23298921}" type="presOf" srcId="{E89A574C-EE6A-478E-86EC-068C4EB9336F}" destId="{0D709F7F-0581-4F40-A552-CC0D99A48C32}" srcOrd="1" destOrd="0" presId="urn:microsoft.com/office/officeart/2005/8/layout/chart3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33D46FE1-AB08-40A3-A704-BA418B017CDE}" type="presOf" srcId="{1BAA58CA-8E82-4A7E-8AFD-7AE201086D0D}" destId="{6462AC4E-F292-4BE4-B913-AA4C83DA21CB}" srcOrd="1" destOrd="0" presId="urn:microsoft.com/office/officeart/2005/8/layout/chart3"/>
    <dgm:cxn modelId="{12C62EF9-A3BA-4C6B-883E-0ECAFE1E17AD}" type="presOf" srcId="{4B477CFB-E810-46FD-85D1-94DACE64F4BD}" destId="{3D1005A6-9592-4BE0-BCA4-95A376B967FB}" srcOrd="1" destOrd="0" presId="urn:microsoft.com/office/officeart/2005/8/layout/chart3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7B1495E4-E7AF-44E6-B359-7614DC8D2815}" type="presParOf" srcId="{6512447E-309C-479D-A62C-E2CBE5E5B999}" destId="{922B9D6C-4F41-416C-BBFD-952AA736CBDA}" srcOrd="0" destOrd="0" presId="urn:microsoft.com/office/officeart/2005/8/layout/chart3"/>
    <dgm:cxn modelId="{E6277C49-BF2C-49C8-9B34-1370F1A6F275}" type="presParOf" srcId="{6512447E-309C-479D-A62C-E2CBE5E5B999}" destId="{34D94CD1-0B5F-4FF0-99F7-35370F52DA1B}" srcOrd="1" destOrd="0" presId="urn:microsoft.com/office/officeart/2005/8/layout/chart3"/>
    <dgm:cxn modelId="{FE55110F-F9B6-4EEC-B7AB-BF26409B2845}" type="presParOf" srcId="{6512447E-309C-479D-A62C-E2CBE5E5B999}" destId="{3AA5E612-63C2-4EE6-8084-1FA7FF922DDB}" srcOrd="2" destOrd="0" presId="urn:microsoft.com/office/officeart/2005/8/layout/chart3"/>
    <dgm:cxn modelId="{AB75E42B-0E78-460D-B020-8BE68698B2C2}" type="presParOf" srcId="{6512447E-309C-479D-A62C-E2CBE5E5B999}" destId="{0D709F7F-0581-4F40-A552-CC0D99A48C32}" srcOrd="3" destOrd="0" presId="urn:microsoft.com/office/officeart/2005/8/layout/chart3"/>
    <dgm:cxn modelId="{DFF19437-A643-4ED1-8FA9-F552F4567E1E}" type="presParOf" srcId="{6512447E-309C-479D-A62C-E2CBE5E5B999}" destId="{5A07F41C-FA07-4BF8-9F5A-C40B94DF1960}" srcOrd="4" destOrd="0" presId="urn:microsoft.com/office/officeart/2005/8/layout/chart3"/>
    <dgm:cxn modelId="{5CCC45D2-70B6-46C8-99F9-3CAB6FEAF2B5}" type="presParOf" srcId="{6512447E-309C-479D-A62C-E2CBE5E5B999}" destId="{225F389A-A868-43F2-82FF-63312412A250}" srcOrd="5" destOrd="0" presId="urn:microsoft.com/office/officeart/2005/8/layout/chart3"/>
    <dgm:cxn modelId="{B0429535-6F69-445F-B5D5-729E566DB7F0}" type="presParOf" srcId="{6512447E-309C-479D-A62C-E2CBE5E5B999}" destId="{D55DCD3E-8F49-46AE-BC7F-EFAD9D728934}" srcOrd="6" destOrd="0" presId="urn:microsoft.com/office/officeart/2005/8/layout/chart3"/>
    <dgm:cxn modelId="{429A3DCC-B800-4E4E-B933-238DF04AE085}" type="presParOf" srcId="{6512447E-309C-479D-A62C-E2CBE5E5B999}" destId="{6462AC4E-F292-4BE4-B913-AA4C83DA21CB}" srcOrd="7" destOrd="0" presId="urn:microsoft.com/office/officeart/2005/8/layout/chart3"/>
    <dgm:cxn modelId="{9B56795D-FE94-4E46-A8D1-E1438F50493B}" type="presParOf" srcId="{6512447E-309C-479D-A62C-E2CBE5E5B999}" destId="{E4576E59-4C04-4233-B634-95AFE4271356}" srcOrd="8" destOrd="0" presId="urn:microsoft.com/office/officeart/2005/8/layout/chart3"/>
    <dgm:cxn modelId="{9CC2EA64-7437-435E-87ED-4443CD447369}" type="presParOf" srcId="{6512447E-309C-479D-A62C-E2CBE5E5B999}" destId="{0E0538A3-A7FF-45D9-8A74-94B8EADD3290}" srcOrd="9" destOrd="0" presId="urn:microsoft.com/office/officeart/2005/8/layout/chart3"/>
    <dgm:cxn modelId="{017B109E-5208-4946-8833-898BEC99236A}" type="presParOf" srcId="{6512447E-309C-479D-A62C-E2CBE5E5B999}" destId="{CD269FF7-A949-40EF-ACC5-2355C5E742BD}" srcOrd="10" destOrd="0" presId="urn:microsoft.com/office/officeart/2005/8/layout/chart3"/>
    <dgm:cxn modelId="{07D1697C-3B90-4211-A56B-08B6E427ADDD}" type="presParOf" srcId="{6512447E-309C-479D-A62C-E2CBE5E5B999}" destId="{3D1005A6-9592-4BE0-BCA4-95A376B967F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chart3" loCatId="cycle" qsTypeId="urn:microsoft.com/office/officeart/2005/8/quickstyle/simple1" qsCatId="simple" csTypeId="urn:microsoft.com/office/officeart/2005/8/colors/accent1_3" csCatId="accent1" phldr="1"/>
      <dgm:spPr/>
    </dgm:pt>
    <dgm:pt modelId="{C39B9AE0-5A92-4112-8FF3-21723BF07A3E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Foundational Knowledge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Application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Integration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Human Dimension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Caring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Learning How to Learn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6512447E-309C-479D-A62C-E2CBE5E5B999}" type="pres">
      <dgm:prSet presAssocID="{3B858B87-A76B-43CC-B589-375A1AF8E2B6}" presName="compositeShape" presStyleCnt="0">
        <dgm:presLayoutVars>
          <dgm:chMax val="7"/>
          <dgm:dir/>
          <dgm:resizeHandles val="exact"/>
        </dgm:presLayoutVars>
      </dgm:prSet>
      <dgm:spPr/>
    </dgm:pt>
    <dgm:pt modelId="{922B9D6C-4F41-416C-BBFD-952AA736CBDA}" type="pres">
      <dgm:prSet presAssocID="{3B858B87-A76B-43CC-B589-375A1AF8E2B6}" presName="wedge1" presStyleLbl="node1" presStyleIdx="0" presStyleCnt="6" custLinFactNeighborX="882" custLinFactNeighborY="-2631"/>
      <dgm:spPr/>
      <dgm:t>
        <a:bodyPr/>
        <a:lstStyle/>
        <a:p>
          <a:endParaRPr lang="en-US"/>
        </a:p>
      </dgm:t>
    </dgm:pt>
    <dgm:pt modelId="{34D94CD1-0B5F-4FF0-99F7-35370F52DA1B}" type="pres">
      <dgm:prSet presAssocID="{3B858B87-A76B-43CC-B589-375A1AF8E2B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5E612-63C2-4EE6-8084-1FA7FF922DDB}" type="pres">
      <dgm:prSet presAssocID="{3B858B87-A76B-43CC-B589-375A1AF8E2B6}" presName="wedge2" presStyleLbl="node1" presStyleIdx="1" presStyleCnt="6"/>
      <dgm:spPr/>
      <dgm:t>
        <a:bodyPr/>
        <a:lstStyle/>
        <a:p>
          <a:endParaRPr lang="en-US"/>
        </a:p>
      </dgm:t>
    </dgm:pt>
    <dgm:pt modelId="{0D709F7F-0581-4F40-A552-CC0D99A48C32}" type="pres">
      <dgm:prSet presAssocID="{3B858B87-A76B-43CC-B589-375A1AF8E2B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7F41C-FA07-4BF8-9F5A-C40B94DF1960}" type="pres">
      <dgm:prSet presAssocID="{3B858B87-A76B-43CC-B589-375A1AF8E2B6}" presName="wedge3" presStyleLbl="node1" presStyleIdx="2" presStyleCnt="6"/>
      <dgm:spPr/>
      <dgm:t>
        <a:bodyPr/>
        <a:lstStyle/>
        <a:p>
          <a:endParaRPr lang="en-US"/>
        </a:p>
      </dgm:t>
    </dgm:pt>
    <dgm:pt modelId="{225F389A-A868-43F2-82FF-63312412A250}" type="pres">
      <dgm:prSet presAssocID="{3B858B87-A76B-43CC-B589-375A1AF8E2B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DCD3E-8F49-46AE-BC7F-EFAD9D728934}" type="pres">
      <dgm:prSet presAssocID="{3B858B87-A76B-43CC-B589-375A1AF8E2B6}" presName="wedge4" presStyleLbl="node1" presStyleIdx="3" presStyleCnt="6"/>
      <dgm:spPr/>
      <dgm:t>
        <a:bodyPr/>
        <a:lstStyle/>
        <a:p>
          <a:endParaRPr lang="en-US"/>
        </a:p>
      </dgm:t>
    </dgm:pt>
    <dgm:pt modelId="{6462AC4E-F292-4BE4-B913-AA4C83DA21CB}" type="pres">
      <dgm:prSet presAssocID="{3B858B87-A76B-43CC-B589-375A1AF8E2B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6E59-4C04-4233-B634-95AFE4271356}" type="pres">
      <dgm:prSet presAssocID="{3B858B87-A76B-43CC-B589-375A1AF8E2B6}" presName="wedge5" presStyleLbl="node1" presStyleIdx="4" presStyleCnt="6"/>
      <dgm:spPr/>
      <dgm:t>
        <a:bodyPr/>
        <a:lstStyle/>
        <a:p>
          <a:endParaRPr lang="en-US"/>
        </a:p>
      </dgm:t>
    </dgm:pt>
    <dgm:pt modelId="{0E0538A3-A7FF-45D9-8A74-94B8EADD3290}" type="pres">
      <dgm:prSet presAssocID="{3B858B87-A76B-43CC-B589-375A1AF8E2B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69FF7-A949-40EF-ACC5-2355C5E742BD}" type="pres">
      <dgm:prSet presAssocID="{3B858B87-A76B-43CC-B589-375A1AF8E2B6}" presName="wedge6" presStyleLbl="node1" presStyleIdx="5" presStyleCnt="6"/>
      <dgm:spPr/>
      <dgm:t>
        <a:bodyPr/>
        <a:lstStyle/>
        <a:p>
          <a:endParaRPr lang="en-US"/>
        </a:p>
      </dgm:t>
    </dgm:pt>
    <dgm:pt modelId="{3D1005A6-9592-4BE0-BCA4-95A376B967FB}" type="pres">
      <dgm:prSet presAssocID="{3B858B87-A76B-43CC-B589-375A1AF8E2B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41286-AC63-4A7A-988D-851C9430F34C}" type="presOf" srcId="{C39B9AE0-5A92-4112-8FF3-21723BF07A3E}" destId="{922B9D6C-4F41-416C-BBFD-952AA736CBDA}" srcOrd="0" destOrd="0" presId="urn:microsoft.com/office/officeart/2005/8/layout/chart3"/>
    <dgm:cxn modelId="{D39B53C1-C748-47B9-B6EE-16064B30F35A}" type="presOf" srcId="{6B79014C-6A19-4B7D-866E-BA48200EEC98}" destId="{E4576E59-4C04-4233-B634-95AFE4271356}" srcOrd="0" destOrd="0" presId="urn:microsoft.com/office/officeart/2005/8/layout/chart3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8C81532D-7C09-49E8-9116-95A25B9A394F}" type="presOf" srcId="{C39B9AE0-5A92-4112-8FF3-21723BF07A3E}" destId="{34D94CD1-0B5F-4FF0-99F7-35370F52DA1B}" srcOrd="1" destOrd="0" presId="urn:microsoft.com/office/officeart/2005/8/layout/chart3"/>
    <dgm:cxn modelId="{66E439B7-E38D-470E-8446-98DDBDE4CC6E}" type="presOf" srcId="{E89A574C-EE6A-478E-86EC-068C4EB9336F}" destId="{3AA5E612-63C2-4EE6-8084-1FA7FF922DDB}" srcOrd="0" destOrd="0" presId="urn:microsoft.com/office/officeart/2005/8/layout/chart3"/>
    <dgm:cxn modelId="{F4DC1E44-72FB-4C70-B816-0C0B1408BB54}" type="presOf" srcId="{E1BC07C4-4138-4FF7-AD64-59F1E1286855}" destId="{225F389A-A868-43F2-82FF-63312412A250}" srcOrd="1" destOrd="0" presId="urn:microsoft.com/office/officeart/2005/8/layout/chart3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5B253B7-05D0-415D-B5E5-B7D683ACA3BD}" type="presOf" srcId="{E1BC07C4-4138-4FF7-AD64-59F1E1286855}" destId="{5A07F41C-FA07-4BF8-9F5A-C40B94DF1960}" srcOrd="0" destOrd="0" presId="urn:microsoft.com/office/officeart/2005/8/layout/chart3"/>
    <dgm:cxn modelId="{BD6FDEAB-B5C2-4490-B57F-E6D0C38B9593}" type="presOf" srcId="{6B79014C-6A19-4B7D-866E-BA48200EEC98}" destId="{0E0538A3-A7FF-45D9-8A74-94B8EADD3290}" srcOrd="1" destOrd="0" presId="urn:microsoft.com/office/officeart/2005/8/layout/chart3"/>
    <dgm:cxn modelId="{8E574C8C-DC2F-49F3-B62F-61C083FB27BD}" type="presOf" srcId="{3B858B87-A76B-43CC-B589-375A1AF8E2B6}" destId="{6512447E-309C-479D-A62C-E2CBE5E5B999}" srcOrd="0" destOrd="0" presId="urn:microsoft.com/office/officeart/2005/8/layout/chart3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920C679E-CFB3-4B52-9CEF-C0009A352CA9}" type="presOf" srcId="{4B477CFB-E810-46FD-85D1-94DACE64F4BD}" destId="{CD269FF7-A949-40EF-ACC5-2355C5E742BD}" srcOrd="0" destOrd="0" presId="urn:microsoft.com/office/officeart/2005/8/layout/chart3"/>
    <dgm:cxn modelId="{A1FF5BA0-082A-40E6-9ACC-CC277889ABB7}" type="presOf" srcId="{1BAA58CA-8E82-4A7E-8AFD-7AE201086D0D}" destId="{D55DCD3E-8F49-46AE-BC7F-EFAD9D728934}" srcOrd="0" destOrd="0" presId="urn:microsoft.com/office/officeart/2005/8/layout/chart3"/>
    <dgm:cxn modelId="{165BED55-64A3-46F6-B0DF-7BDE23298921}" type="presOf" srcId="{E89A574C-EE6A-478E-86EC-068C4EB9336F}" destId="{0D709F7F-0581-4F40-A552-CC0D99A48C32}" srcOrd="1" destOrd="0" presId="urn:microsoft.com/office/officeart/2005/8/layout/chart3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33D46FE1-AB08-40A3-A704-BA418B017CDE}" type="presOf" srcId="{1BAA58CA-8E82-4A7E-8AFD-7AE201086D0D}" destId="{6462AC4E-F292-4BE4-B913-AA4C83DA21CB}" srcOrd="1" destOrd="0" presId="urn:microsoft.com/office/officeart/2005/8/layout/chart3"/>
    <dgm:cxn modelId="{12C62EF9-A3BA-4C6B-883E-0ECAFE1E17AD}" type="presOf" srcId="{4B477CFB-E810-46FD-85D1-94DACE64F4BD}" destId="{3D1005A6-9592-4BE0-BCA4-95A376B967FB}" srcOrd="1" destOrd="0" presId="urn:microsoft.com/office/officeart/2005/8/layout/chart3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7B1495E4-E7AF-44E6-B359-7614DC8D2815}" type="presParOf" srcId="{6512447E-309C-479D-A62C-E2CBE5E5B999}" destId="{922B9D6C-4F41-416C-BBFD-952AA736CBDA}" srcOrd="0" destOrd="0" presId="urn:microsoft.com/office/officeart/2005/8/layout/chart3"/>
    <dgm:cxn modelId="{E6277C49-BF2C-49C8-9B34-1370F1A6F275}" type="presParOf" srcId="{6512447E-309C-479D-A62C-E2CBE5E5B999}" destId="{34D94CD1-0B5F-4FF0-99F7-35370F52DA1B}" srcOrd="1" destOrd="0" presId="urn:microsoft.com/office/officeart/2005/8/layout/chart3"/>
    <dgm:cxn modelId="{FE55110F-F9B6-4EEC-B7AB-BF26409B2845}" type="presParOf" srcId="{6512447E-309C-479D-A62C-E2CBE5E5B999}" destId="{3AA5E612-63C2-4EE6-8084-1FA7FF922DDB}" srcOrd="2" destOrd="0" presId="urn:microsoft.com/office/officeart/2005/8/layout/chart3"/>
    <dgm:cxn modelId="{AB75E42B-0E78-460D-B020-8BE68698B2C2}" type="presParOf" srcId="{6512447E-309C-479D-A62C-E2CBE5E5B999}" destId="{0D709F7F-0581-4F40-A552-CC0D99A48C32}" srcOrd="3" destOrd="0" presId="urn:microsoft.com/office/officeart/2005/8/layout/chart3"/>
    <dgm:cxn modelId="{DFF19437-A643-4ED1-8FA9-F552F4567E1E}" type="presParOf" srcId="{6512447E-309C-479D-A62C-E2CBE5E5B999}" destId="{5A07F41C-FA07-4BF8-9F5A-C40B94DF1960}" srcOrd="4" destOrd="0" presId="urn:microsoft.com/office/officeart/2005/8/layout/chart3"/>
    <dgm:cxn modelId="{5CCC45D2-70B6-46C8-99F9-3CAB6FEAF2B5}" type="presParOf" srcId="{6512447E-309C-479D-A62C-E2CBE5E5B999}" destId="{225F389A-A868-43F2-82FF-63312412A250}" srcOrd="5" destOrd="0" presId="urn:microsoft.com/office/officeart/2005/8/layout/chart3"/>
    <dgm:cxn modelId="{B0429535-6F69-445F-B5D5-729E566DB7F0}" type="presParOf" srcId="{6512447E-309C-479D-A62C-E2CBE5E5B999}" destId="{D55DCD3E-8F49-46AE-BC7F-EFAD9D728934}" srcOrd="6" destOrd="0" presId="urn:microsoft.com/office/officeart/2005/8/layout/chart3"/>
    <dgm:cxn modelId="{429A3DCC-B800-4E4E-B933-238DF04AE085}" type="presParOf" srcId="{6512447E-309C-479D-A62C-E2CBE5E5B999}" destId="{6462AC4E-F292-4BE4-B913-AA4C83DA21CB}" srcOrd="7" destOrd="0" presId="urn:microsoft.com/office/officeart/2005/8/layout/chart3"/>
    <dgm:cxn modelId="{9B56795D-FE94-4E46-A8D1-E1438F50493B}" type="presParOf" srcId="{6512447E-309C-479D-A62C-E2CBE5E5B999}" destId="{E4576E59-4C04-4233-B634-95AFE4271356}" srcOrd="8" destOrd="0" presId="urn:microsoft.com/office/officeart/2005/8/layout/chart3"/>
    <dgm:cxn modelId="{9CC2EA64-7437-435E-87ED-4443CD447369}" type="presParOf" srcId="{6512447E-309C-479D-A62C-E2CBE5E5B999}" destId="{0E0538A3-A7FF-45D9-8A74-94B8EADD3290}" srcOrd="9" destOrd="0" presId="urn:microsoft.com/office/officeart/2005/8/layout/chart3"/>
    <dgm:cxn modelId="{017B109E-5208-4946-8833-898BEC99236A}" type="presParOf" srcId="{6512447E-309C-479D-A62C-E2CBE5E5B999}" destId="{CD269FF7-A949-40EF-ACC5-2355C5E742BD}" srcOrd="10" destOrd="0" presId="urn:microsoft.com/office/officeart/2005/8/layout/chart3"/>
    <dgm:cxn modelId="{07D1697C-3B90-4211-A56B-08B6E427ADDD}" type="presParOf" srcId="{6512447E-309C-479D-A62C-E2CBE5E5B999}" destId="{3D1005A6-9592-4BE0-BCA4-95A376B967F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chart3" loCatId="cycle" qsTypeId="urn:microsoft.com/office/officeart/2005/8/quickstyle/simple1" qsCatId="simple" csTypeId="urn:microsoft.com/office/officeart/2005/8/colors/accent1_3" csCatId="accent1" phldr="1"/>
      <dgm:spPr/>
    </dgm:pt>
    <dgm:pt modelId="{C39B9AE0-5A92-4112-8FF3-21723BF07A3E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Foundational Knowledge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Application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Integration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Human Dimension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Caring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Learning How to Learn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6512447E-309C-479D-A62C-E2CBE5E5B999}" type="pres">
      <dgm:prSet presAssocID="{3B858B87-A76B-43CC-B589-375A1AF8E2B6}" presName="compositeShape" presStyleCnt="0">
        <dgm:presLayoutVars>
          <dgm:chMax val="7"/>
          <dgm:dir/>
          <dgm:resizeHandles val="exact"/>
        </dgm:presLayoutVars>
      </dgm:prSet>
      <dgm:spPr/>
    </dgm:pt>
    <dgm:pt modelId="{922B9D6C-4F41-416C-BBFD-952AA736CBDA}" type="pres">
      <dgm:prSet presAssocID="{3B858B87-A76B-43CC-B589-375A1AF8E2B6}" presName="wedge1" presStyleLbl="node1" presStyleIdx="0" presStyleCnt="6" custLinFactNeighborX="-2772" custLinFactNeighborY="5286"/>
      <dgm:spPr/>
      <dgm:t>
        <a:bodyPr/>
        <a:lstStyle/>
        <a:p>
          <a:endParaRPr lang="en-US"/>
        </a:p>
      </dgm:t>
    </dgm:pt>
    <dgm:pt modelId="{34D94CD1-0B5F-4FF0-99F7-35370F52DA1B}" type="pres">
      <dgm:prSet presAssocID="{3B858B87-A76B-43CC-B589-375A1AF8E2B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5E612-63C2-4EE6-8084-1FA7FF922DDB}" type="pres">
      <dgm:prSet presAssocID="{3B858B87-A76B-43CC-B589-375A1AF8E2B6}" presName="wedge2" presStyleLbl="node1" presStyleIdx="1" presStyleCnt="6" custLinFactNeighborX="12789"/>
      <dgm:spPr/>
      <dgm:t>
        <a:bodyPr/>
        <a:lstStyle/>
        <a:p>
          <a:endParaRPr lang="en-US"/>
        </a:p>
      </dgm:t>
    </dgm:pt>
    <dgm:pt modelId="{0D709F7F-0581-4F40-A552-CC0D99A48C32}" type="pres">
      <dgm:prSet presAssocID="{3B858B87-A76B-43CC-B589-375A1AF8E2B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7F41C-FA07-4BF8-9F5A-C40B94DF1960}" type="pres">
      <dgm:prSet presAssocID="{3B858B87-A76B-43CC-B589-375A1AF8E2B6}" presName="wedge3" presStyleLbl="node1" presStyleIdx="2" presStyleCnt="6"/>
      <dgm:spPr/>
      <dgm:t>
        <a:bodyPr/>
        <a:lstStyle/>
        <a:p>
          <a:endParaRPr lang="en-US"/>
        </a:p>
      </dgm:t>
    </dgm:pt>
    <dgm:pt modelId="{225F389A-A868-43F2-82FF-63312412A250}" type="pres">
      <dgm:prSet presAssocID="{3B858B87-A76B-43CC-B589-375A1AF8E2B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DCD3E-8F49-46AE-BC7F-EFAD9D728934}" type="pres">
      <dgm:prSet presAssocID="{3B858B87-A76B-43CC-B589-375A1AF8E2B6}" presName="wedge4" presStyleLbl="node1" presStyleIdx="3" presStyleCnt="6"/>
      <dgm:spPr/>
      <dgm:t>
        <a:bodyPr/>
        <a:lstStyle/>
        <a:p>
          <a:endParaRPr lang="en-US"/>
        </a:p>
      </dgm:t>
    </dgm:pt>
    <dgm:pt modelId="{6462AC4E-F292-4BE4-B913-AA4C83DA21CB}" type="pres">
      <dgm:prSet presAssocID="{3B858B87-A76B-43CC-B589-375A1AF8E2B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6E59-4C04-4233-B634-95AFE4271356}" type="pres">
      <dgm:prSet presAssocID="{3B858B87-A76B-43CC-B589-375A1AF8E2B6}" presName="wedge5" presStyleLbl="node1" presStyleIdx="4" presStyleCnt="6"/>
      <dgm:spPr/>
      <dgm:t>
        <a:bodyPr/>
        <a:lstStyle/>
        <a:p>
          <a:endParaRPr lang="en-US"/>
        </a:p>
      </dgm:t>
    </dgm:pt>
    <dgm:pt modelId="{0E0538A3-A7FF-45D9-8A74-94B8EADD3290}" type="pres">
      <dgm:prSet presAssocID="{3B858B87-A76B-43CC-B589-375A1AF8E2B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69FF7-A949-40EF-ACC5-2355C5E742BD}" type="pres">
      <dgm:prSet presAssocID="{3B858B87-A76B-43CC-B589-375A1AF8E2B6}" presName="wedge6" presStyleLbl="node1" presStyleIdx="5" presStyleCnt="6"/>
      <dgm:spPr/>
      <dgm:t>
        <a:bodyPr/>
        <a:lstStyle/>
        <a:p>
          <a:endParaRPr lang="en-US"/>
        </a:p>
      </dgm:t>
    </dgm:pt>
    <dgm:pt modelId="{3D1005A6-9592-4BE0-BCA4-95A376B967FB}" type="pres">
      <dgm:prSet presAssocID="{3B858B87-A76B-43CC-B589-375A1AF8E2B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41286-AC63-4A7A-988D-851C9430F34C}" type="presOf" srcId="{C39B9AE0-5A92-4112-8FF3-21723BF07A3E}" destId="{922B9D6C-4F41-416C-BBFD-952AA736CBDA}" srcOrd="0" destOrd="0" presId="urn:microsoft.com/office/officeart/2005/8/layout/chart3"/>
    <dgm:cxn modelId="{D39B53C1-C748-47B9-B6EE-16064B30F35A}" type="presOf" srcId="{6B79014C-6A19-4B7D-866E-BA48200EEC98}" destId="{E4576E59-4C04-4233-B634-95AFE4271356}" srcOrd="0" destOrd="0" presId="urn:microsoft.com/office/officeart/2005/8/layout/chart3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8C81532D-7C09-49E8-9116-95A25B9A394F}" type="presOf" srcId="{C39B9AE0-5A92-4112-8FF3-21723BF07A3E}" destId="{34D94CD1-0B5F-4FF0-99F7-35370F52DA1B}" srcOrd="1" destOrd="0" presId="urn:microsoft.com/office/officeart/2005/8/layout/chart3"/>
    <dgm:cxn modelId="{66E439B7-E38D-470E-8446-98DDBDE4CC6E}" type="presOf" srcId="{E89A574C-EE6A-478E-86EC-068C4EB9336F}" destId="{3AA5E612-63C2-4EE6-8084-1FA7FF922DDB}" srcOrd="0" destOrd="0" presId="urn:microsoft.com/office/officeart/2005/8/layout/chart3"/>
    <dgm:cxn modelId="{F4DC1E44-72FB-4C70-B816-0C0B1408BB54}" type="presOf" srcId="{E1BC07C4-4138-4FF7-AD64-59F1E1286855}" destId="{225F389A-A868-43F2-82FF-63312412A250}" srcOrd="1" destOrd="0" presId="urn:microsoft.com/office/officeart/2005/8/layout/chart3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5B253B7-05D0-415D-B5E5-B7D683ACA3BD}" type="presOf" srcId="{E1BC07C4-4138-4FF7-AD64-59F1E1286855}" destId="{5A07F41C-FA07-4BF8-9F5A-C40B94DF1960}" srcOrd="0" destOrd="0" presId="urn:microsoft.com/office/officeart/2005/8/layout/chart3"/>
    <dgm:cxn modelId="{BD6FDEAB-B5C2-4490-B57F-E6D0C38B9593}" type="presOf" srcId="{6B79014C-6A19-4B7D-866E-BA48200EEC98}" destId="{0E0538A3-A7FF-45D9-8A74-94B8EADD3290}" srcOrd="1" destOrd="0" presId="urn:microsoft.com/office/officeart/2005/8/layout/chart3"/>
    <dgm:cxn modelId="{8E574C8C-DC2F-49F3-B62F-61C083FB27BD}" type="presOf" srcId="{3B858B87-A76B-43CC-B589-375A1AF8E2B6}" destId="{6512447E-309C-479D-A62C-E2CBE5E5B999}" srcOrd="0" destOrd="0" presId="urn:microsoft.com/office/officeart/2005/8/layout/chart3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920C679E-CFB3-4B52-9CEF-C0009A352CA9}" type="presOf" srcId="{4B477CFB-E810-46FD-85D1-94DACE64F4BD}" destId="{CD269FF7-A949-40EF-ACC5-2355C5E742BD}" srcOrd="0" destOrd="0" presId="urn:microsoft.com/office/officeart/2005/8/layout/chart3"/>
    <dgm:cxn modelId="{A1FF5BA0-082A-40E6-9ACC-CC277889ABB7}" type="presOf" srcId="{1BAA58CA-8E82-4A7E-8AFD-7AE201086D0D}" destId="{D55DCD3E-8F49-46AE-BC7F-EFAD9D728934}" srcOrd="0" destOrd="0" presId="urn:microsoft.com/office/officeart/2005/8/layout/chart3"/>
    <dgm:cxn modelId="{165BED55-64A3-46F6-B0DF-7BDE23298921}" type="presOf" srcId="{E89A574C-EE6A-478E-86EC-068C4EB9336F}" destId="{0D709F7F-0581-4F40-A552-CC0D99A48C32}" srcOrd="1" destOrd="0" presId="urn:microsoft.com/office/officeart/2005/8/layout/chart3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33D46FE1-AB08-40A3-A704-BA418B017CDE}" type="presOf" srcId="{1BAA58CA-8E82-4A7E-8AFD-7AE201086D0D}" destId="{6462AC4E-F292-4BE4-B913-AA4C83DA21CB}" srcOrd="1" destOrd="0" presId="urn:microsoft.com/office/officeart/2005/8/layout/chart3"/>
    <dgm:cxn modelId="{12C62EF9-A3BA-4C6B-883E-0ECAFE1E17AD}" type="presOf" srcId="{4B477CFB-E810-46FD-85D1-94DACE64F4BD}" destId="{3D1005A6-9592-4BE0-BCA4-95A376B967FB}" srcOrd="1" destOrd="0" presId="urn:microsoft.com/office/officeart/2005/8/layout/chart3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7B1495E4-E7AF-44E6-B359-7614DC8D2815}" type="presParOf" srcId="{6512447E-309C-479D-A62C-E2CBE5E5B999}" destId="{922B9D6C-4F41-416C-BBFD-952AA736CBDA}" srcOrd="0" destOrd="0" presId="urn:microsoft.com/office/officeart/2005/8/layout/chart3"/>
    <dgm:cxn modelId="{E6277C49-BF2C-49C8-9B34-1370F1A6F275}" type="presParOf" srcId="{6512447E-309C-479D-A62C-E2CBE5E5B999}" destId="{34D94CD1-0B5F-4FF0-99F7-35370F52DA1B}" srcOrd="1" destOrd="0" presId="urn:microsoft.com/office/officeart/2005/8/layout/chart3"/>
    <dgm:cxn modelId="{FE55110F-F9B6-4EEC-B7AB-BF26409B2845}" type="presParOf" srcId="{6512447E-309C-479D-A62C-E2CBE5E5B999}" destId="{3AA5E612-63C2-4EE6-8084-1FA7FF922DDB}" srcOrd="2" destOrd="0" presId="urn:microsoft.com/office/officeart/2005/8/layout/chart3"/>
    <dgm:cxn modelId="{AB75E42B-0E78-460D-B020-8BE68698B2C2}" type="presParOf" srcId="{6512447E-309C-479D-A62C-E2CBE5E5B999}" destId="{0D709F7F-0581-4F40-A552-CC0D99A48C32}" srcOrd="3" destOrd="0" presId="urn:microsoft.com/office/officeart/2005/8/layout/chart3"/>
    <dgm:cxn modelId="{DFF19437-A643-4ED1-8FA9-F552F4567E1E}" type="presParOf" srcId="{6512447E-309C-479D-A62C-E2CBE5E5B999}" destId="{5A07F41C-FA07-4BF8-9F5A-C40B94DF1960}" srcOrd="4" destOrd="0" presId="urn:microsoft.com/office/officeart/2005/8/layout/chart3"/>
    <dgm:cxn modelId="{5CCC45D2-70B6-46C8-99F9-3CAB6FEAF2B5}" type="presParOf" srcId="{6512447E-309C-479D-A62C-E2CBE5E5B999}" destId="{225F389A-A868-43F2-82FF-63312412A250}" srcOrd="5" destOrd="0" presId="urn:microsoft.com/office/officeart/2005/8/layout/chart3"/>
    <dgm:cxn modelId="{B0429535-6F69-445F-B5D5-729E566DB7F0}" type="presParOf" srcId="{6512447E-309C-479D-A62C-E2CBE5E5B999}" destId="{D55DCD3E-8F49-46AE-BC7F-EFAD9D728934}" srcOrd="6" destOrd="0" presId="urn:microsoft.com/office/officeart/2005/8/layout/chart3"/>
    <dgm:cxn modelId="{429A3DCC-B800-4E4E-B933-238DF04AE085}" type="presParOf" srcId="{6512447E-309C-479D-A62C-E2CBE5E5B999}" destId="{6462AC4E-F292-4BE4-B913-AA4C83DA21CB}" srcOrd="7" destOrd="0" presId="urn:microsoft.com/office/officeart/2005/8/layout/chart3"/>
    <dgm:cxn modelId="{9B56795D-FE94-4E46-A8D1-E1438F50493B}" type="presParOf" srcId="{6512447E-309C-479D-A62C-E2CBE5E5B999}" destId="{E4576E59-4C04-4233-B634-95AFE4271356}" srcOrd="8" destOrd="0" presId="urn:microsoft.com/office/officeart/2005/8/layout/chart3"/>
    <dgm:cxn modelId="{9CC2EA64-7437-435E-87ED-4443CD447369}" type="presParOf" srcId="{6512447E-309C-479D-A62C-E2CBE5E5B999}" destId="{0E0538A3-A7FF-45D9-8A74-94B8EADD3290}" srcOrd="9" destOrd="0" presId="urn:microsoft.com/office/officeart/2005/8/layout/chart3"/>
    <dgm:cxn modelId="{017B109E-5208-4946-8833-898BEC99236A}" type="presParOf" srcId="{6512447E-309C-479D-A62C-E2CBE5E5B999}" destId="{CD269FF7-A949-40EF-ACC5-2355C5E742BD}" srcOrd="10" destOrd="0" presId="urn:microsoft.com/office/officeart/2005/8/layout/chart3"/>
    <dgm:cxn modelId="{07D1697C-3B90-4211-A56B-08B6E427ADDD}" type="presParOf" srcId="{6512447E-309C-479D-A62C-E2CBE5E5B999}" destId="{3D1005A6-9592-4BE0-BCA4-95A376B967F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chart3" loCatId="cycle" qsTypeId="urn:microsoft.com/office/officeart/2005/8/quickstyle/simple1" qsCatId="simple" csTypeId="urn:microsoft.com/office/officeart/2005/8/colors/accent1_3" csCatId="accent1" phldr="1"/>
      <dgm:spPr/>
    </dgm:pt>
    <dgm:pt modelId="{C39B9AE0-5A92-4112-8FF3-21723BF07A3E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Foundational Knowledge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Application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Integration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Human Dimension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Caring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Learning How to Learn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6512447E-309C-479D-A62C-E2CBE5E5B999}" type="pres">
      <dgm:prSet presAssocID="{3B858B87-A76B-43CC-B589-375A1AF8E2B6}" presName="compositeShape" presStyleCnt="0">
        <dgm:presLayoutVars>
          <dgm:chMax val="7"/>
          <dgm:dir/>
          <dgm:resizeHandles val="exact"/>
        </dgm:presLayoutVars>
      </dgm:prSet>
      <dgm:spPr/>
    </dgm:pt>
    <dgm:pt modelId="{922B9D6C-4F41-416C-BBFD-952AA736CBDA}" type="pres">
      <dgm:prSet presAssocID="{3B858B87-A76B-43CC-B589-375A1AF8E2B6}" presName="wedge1" presStyleLbl="node1" presStyleIdx="0" presStyleCnt="6" custLinFactNeighborX="-2772" custLinFactNeighborY="4677"/>
      <dgm:spPr/>
      <dgm:t>
        <a:bodyPr/>
        <a:lstStyle/>
        <a:p>
          <a:endParaRPr lang="en-US"/>
        </a:p>
      </dgm:t>
    </dgm:pt>
    <dgm:pt modelId="{34D94CD1-0B5F-4FF0-99F7-35370F52DA1B}" type="pres">
      <dgm:prSet presAssocID="{3B858B87-A76B-43CC-B589-375A1AF8E2B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5E612-63C2-4EE6-8084-1FA7FF922DDB}" type="pres">
      <dgm:prSet presAssocID="{3B858B87-A76B-43CC-B589-375A1AF8E2B6}" presName="wedge2" presStyleLbl="node1" presStyleIdx="1" presStyleCnt="6"/>
      <dgm:spPr/>
      <dgm:t>
        <a:bodyPr/>
        <a:lstStyle/>
        <a:p>
          <a:endParaRPr lang="en-US"/>
        </a:p>
      </dgm:t>
    </dgm:pt>
    <dgm:pt modelId="{0D709F7F-0581-4F40-A552-CC0D99A48C32}" type="pres">
      <dgm:prSet presAssocID="{3B858B87-A76B-43CC-B589-375A1AF8E2B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7F41C-FA07-4BF8-9F5A-C40B94DF1960}" type="pres">
      <dgm:prSet presAssocID="{3B858B87-A76B-43CC-B589-375A1AF8E2B6}" presName="wedge3" presStyleLbl="node1" presStyleIdx="2" presStyleCnt="6" custLinFactNeighborX="4263" custLinFactNeighborY="9135"/>
      <dgm:spPr/>
      <dgm:t>
        <a:bodyPr/>
        <a:lstStyle/>
        <a:p>
          <a:endParaRPr lang="en-US"/>
        </a:p>
      </dgm:t>
    </dgm:pt>
    <dgm:pt modelId="{225F389A-A868-43F2-82FF-63312412A250}" type="pres">
      <dgm:prSet presAssocID="{3B858B87-A76B-43CC-B589-375A1AF8E2B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DCD3E-8F49-46AE-BC7F-EFAD9D728934}" type="pres">
      <dgm:prSet presAssocID="{3B858B87-A76B-43CC-B589-375A1AF8E2B6}" presName="wedge4" presStyleLbl="node1" presStyleIdx="3" presStyleCnt="6"/>
      <dgm:spPr/>
      <dgm:t>
        <a:bodyPr/>
        <a:lstStyle/>
        <a:p>
          <a:endParaRPr lang="en-US"/>
        </a:p>
      </dgm:t>
    </dgm:pt>
    <dgm:pt modelId="{6462AC4E-F292-4BE4-B913-AA4C83DA21CB}" type="pres">
      <dgm:prSet presAssocID="{3B858B87-A76B-43CC-B589-375A1AF8E2B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6E59-4C04-4233-B634-95AFE4271356}" type="pres">
      <dgm:prSet presAssocID="{3B858B87-A76B-43CC-B589-375A1AF8E2B6}" presName="wedge5" presStyleLbl="node1" presStyleIdx="4" presStyleCnt="6"/>
      <dgm:spPr/>
      <dgm:t>
        <a:bodyPr/>
        <a:lstStyle/>
        <a:p>
          <a:endParaRPr lang="en-US"/>
        </a:p>
      </dgm:t>
    </dgm:pt>
    <dgm:pt modelId="{0E0538A3-A7FF-45D9-8A74-94B8EADD3290}" type="pres">
      <dgm:prSet presAssocID="{3B858B87-A76B-43CC-B589-375A1AF8E2B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69FF7-A949-40EF-ACC5-2355C5E742BD}" type="pres">
      <dgm:prSet presAssocID="{3B858B87-A76B-43CC-B589-375A1AF8E2B6}" presName="wedge6" presStyleLbl="node1" presStyleIdx="5" presStyleCnt="6"/>
      <dgm:spPr/>
      <dgm:t>
        <a:bodyPr/>
        <a:lstStyle/>
        <a:p>
          <a:endParaRPr lang="en-US"/>
        </a:p>
      </dgm:t>
    </dgm:pt>
    <dgm:pt modelId="{3D1005A6-9592-4BE0-BCA4-95A376B967FB}" type="pres">
      <dgm:prSet presAssocID="{3B858B87-A76B-43CC-B589-375A1AF8E2B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41286-AC63-4A7A-988D-851C9430F34C}" type="presOf" srcId="{C39B9AE0-5A92-4112-8FF3-21723BF07A3E}" destId="{922B9D6C-4F41-416C-BBFD-952AA736CBDA}" srcOrd="0" destOrd="0" presId="urn:microsoft.com/office/officeart/2005/8/layout/chart3"/>
    <dgm:cxn modelId="{D39B53C1-C748-47B9-B6EE-16064B30F35A}" type="presOf" srcId="{6B79014C-6A19-4B7D-866E-BA48200EEC98}" destId="{E4576E59-4C04-4233-B634-95AFE4271356}" srcOrd="0" destOrd="0" presId="urn:microsoft.com/office/officeart/2005/8/layout/chart3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8C81532D-7C09-49E8-9116-95A25B9A394F}" type="presOf" srcId="{C39B9AE0-5A92-4112-8FF3-21723BF07A3E}" destId="{34D94CD1-0B5F-4FF0-99F7-35370F52DA1B}" srcOrd="1" destOrd="0" presId="urn:microsoft.com/office/officeart/2005/8/layout/chart3"/>
    <dgm:cxn modelId="{66E439B7-E38D-470E-8446-98DDBDE4CC6E}" type="presOf" srcId="{E89A574C-EE6A-478E-86EC-068C4EB9336F}" destId="{3AA5E612-63C2-4EE6-8084-1FA7FF922DDB}" srcOrd="0" destOrd="0" presId="urn:microsoft.com/office/officeart/2005/8/layout/chart3"/>
    <dgm:cxn modelId="{F4DC1E44-72FB-4C70-B816-0C0B1408BB54}" type="presOf" srcId="{E1BC07C4-4138-4FF7-AD64-59F1E1286855}" destId="{225F389A-A868-43F2-82FF-63312412A250}" srcOrd="1" destOrd="0" presId="urn:microsoft.com/office/officeart/2005/8/layout/chart3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5B253B7-05D0-415D-B5E5-B7D683ACA3BD}" type="presOf" srcId="{E1BC07C4-4138-4FF7-AD64-59F1E1286855}" destId="{5A07F41C-FA07-4BF8-9F5A-C40B94DF1960}" srcOrd="0" destOrd="0" presId="urn:microsoft.com/office/officeart/2005/8/layout/chart3"/>
    <dgm:cxn modelId="{BD6FDEAB-B5C2-4490-B57F-E6D0C38B9593}" type="presOf" srcId="{6B79014C-6A19-4B7D-866E-BA48200EEC98}" destId="{0E0538A3-A7FF-45D9-8A74-94B8EADD3290}" srcOrd="1" destOrd="0" presId="urn:microsoft.com/office/officeart/2005/8/layout/chart3"/>
    <dgm:cxn modelId="{8E574C8C-DC2F-49F3-B62F-61C083FB27BD}" type="presOf" srcId="{3B858B87-A76B-43CC-B589-375A1AF8E2B6}" destId="{6512447E-309C-479D-A62C-E2CBE5E5B999}" srcOrd="0" destOrd="0" presId="urn:microsoft.com/office/officeart/2005/8/layout/chart3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920C679E-CFB3-4B52-9CEF-C0009A352CA9}" type="presOf" srcId="{4B477CFB-E810-46FD-85D1-94DACE64F4BD}" destId="{CD269FF7-A949-40EF-ACC5-2355C5E742BD}" srcOrd="0" destOrd="0" presId="urn:microsoft.com/office/officeart/2005/8/layout/chart3"/>
    <dgm:cxn modelId="{A1FF5BA0-082A-40E6-9ACC-CC277889ABB7}" type="presOf" srcId="{1BAA58CA-8E82-4A7E-8AFD-7AE201086D0D}" destId="{D55DCD3E-8F49-46AE-BC7F-EFAD9D728934}" srcOrd="0" destOrd="0" presId="urn:microsoft.com/office/officeart/2005/8/layout/chart3"/>
    <dgm:cxn modelId="{165BED55-64A3-46F6-B0DF-7BDE23298921}" type="presOf" srcId="{E89A574C-EE6A-478E-86EC-068C4EB9336F}" destId="{0D709F7F-0581-4F40-A552-CC0D99A48C32}" srcOrd="1" destOrd="0" presId="urn:microsoft.com/office/officeart/2005/8/layout/chart3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33D46FE1-AB08-40A3-A704-BA418B017CDE}" type="presOf" srcId="{1BAA58CA-8E82-4A7E-8AFD-7AE201086D0D}" destId="{6462AC4E-F292-4BE4-B913-AA4C83DA21CB}" srcOrd="1" destOrd="0" presId="urn:microsoft.com/office/officeart/2005/8/layout/chart3"/>
    <dgm:cxn modelId="{12C62EF9-A3BA-4C6B-883E-0ECAFE1E17AD}" type="presOf" srcId="{4B477CFB-E810-46FD-85D1-94DACE64F4BD}" destId="{3D1005A6-9592-4BE0-BCA4-95A376B967FB}" srcOrd="1" destOrd="0" presId="urn:microsoft.com/office/officeart/2005/8/layout/chart3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7B1495E4-E7AF-44E6-B359-7614DC8D2815}" type="presParOf" srcId="{6512447E-309C-479D-A62C-E2CBE5E5B999}" destId="{922B9D6C-4F41-416C-BBFD-952AA736CBDA}" srcOrd="0" destOrd="0" presId="urn:microsoft.com/office/officeart/2005/8/layout/chart3"/>
    <dgm:cxn modelId="{E6277C49-BF2C-49C8-9B34-1370F1A6F275}" type="presParOf" srcId="{6512447E-309C-479D-A62C-E2CBE5E5B999}" destId="{34D94CD1-0B5F-4FF0-99F7-35370F52DA1B}" srcOrd="1" destOrd="0" presId="urn:microsoft.com/office/officeart/2005/8/layout/chart3"/>
    <dgm:cxn modelId="{FE55110F-F9B6-4EEC-B7AB-BF26409B2845}" type="presParOf" srcId="{6512447E-309C-479D-A62C-E2CBE5E5B999}" destId="{3AA5E612-63C2-4EE6-8084-1FA7FF922DDB}" srcOrd="2" destOrd="0" presId="urn:microsoft.com/office/officeart/2005/8/layout/chart3"/>
    <dgm:cxn modelId="{AB75E42B-0E78-460D-B020-8BE68698B2C2}" type="presParOf" srcId="{6512447E-309C-479D-A62C-E2CBE5E5B999}" destId="{0D709F7F-0581-4F40-A552-CC0D99A48C32}" srcOrd="3" destOrd="0" presId="urn:microsoft.com/office/officeart/2005/8/layout/chart3"/>
    <dgm:cxn modelId="{DFF19437-A643-4ED1-8FA9-F552F4567E1E}" type="presParOf" srcId="{6512447E-309C-479D-A62C-E2CBE5E5B999}" destId="{5A07F41C-FA07-4BF8-9F5A-C40B94DF1960}" srcOrd="4" destOrd="0" presId="urn:microsoft.com/office/officeart/2005/8/layout/chart3"/>
    <dgm:cxn modelId="{5CCC45D2-70B6-46C8-99F9-3CAB6FEAF2B5}" type="presParOf" srcId="{6512447E-309C-479D-A62C-E2CBE5E5B999}" destId="{225F389A-A868-43F2-82FF-63312412A250}" srcOrd="5" destOrd="0" presId="urn:microsoft.com/office/officeart/2005/8/layout/chart3"/>
    <dgm:cxn modelId="{B0429535-6F69-445F-B5D5-729E566DB7F0}" type="presParOf" srcId="{6512447E-309C-479D-A62C-E2CBE5E5B999}" destId="{D55DCD3E-8F49-46AE-BC7F-EFAD9D728934}" srcOrd="6" destOrd="0" presId="urn:microsoft.com/office/officeart/2005/8/layout/chart3"/>
    <dgm:cxn modelId="{429A3DCC-B800-4E4E-B933-238DF04AE085}" type="presParOf" srcId="{6512447E-309C-479D-A62C-E2CBE5E5B999}" destId="{6462AC4E-F292-4BE4-B913-AA4C83DA21CB}" srcOrd="7" destOrd="0" presId="urn:microsoft.com/office/officeart/2005/8/layout/chart3"/>
    <dgm:cxn modelId="{9B56795D-FE94-4E46-A8D1-E1438F50493B}" type="presParOf" srcId="{6512447E-309C-479D-A62C-E2CBE5E5B999}" destId="{E4576E59-4C04-4233-B634-95AFE4271356}" srcOrd="8" destOrd="0" presId="urn:microsoft.com/office/officeart/2005/8/layout/chart3"/>
    <dgm:cxn modelId="{9CC2EA64-7437-435E-87ED-4443CD447369}" type="presParOf" srcId="{6512447E-309C-479D-A62C-E2CBE5E5B999}" destId="{0E0538A3-A7FF-45D9-8A74-94B8EADD3290}" srcOrd="9" destOrd="0" presId="urn:microsoft.com/office/officeart/2005/8/layout/chart3"/>
    <dgm:cxn modelId="{017B109E-5208-4946-8833-898BEC99236A}" type="presParOf" srcId="{6512447E-309C-479D-A62C-E2CBE5E5B999}" destId="{CD269FF7-A949-40EF-ACC5-2355C5E742BD}" srcOrd="10" destOrd="0" presId="urn:microsoft.com/office/officeart/2005/8/layout/chart3"/>
    <dgm:cxn modelId="{07D1697C-3B90-4211-A56B-08B6E427ADDD}" type="presParOf" srcId="{6512447E-309C-479D-A62C-E2CBE5E5B999}" destId="{3D1005A6-9592-4BE0-BCA4-95A376B967F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chart3" loCatId="cycle" qsTypeId="urn:microsoft.com/office/officeart/2005/8/quickstyle/simple1" qsCatId="simple" csTypeId="urn:microsoft.com/office/officeart/2005/8/colors/accent1_3" csCatId="accent1" phldr="1"/>
      <dgm:spPr/>
    </dgm:pt>
    <dgm:pt modelId="{C39B9AE0-5A92-4112-8FF3-21723BF07A3E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Foundational Knowledge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Application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Integration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Human Dimension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Caring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Learning How to Learn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6512447E-309C-479D-A62C-E2CBE5E5B999}" type="pres">
      <dgm:prSet presAssocID="{3B858B87-A76B-43CC-B589-375A1AF8E2B6}" presName="compositeShape" presStyleCnt="0">
        <dgm:presLayoutVars>
          <dgm:chMax val="7"/>
          <dgm:dir/>
          <dgm:resizeHandles val="exact"/>
        </dgm:presLayoutVars>
      </dgm:prSet>
      <dgm:spPr/>
    </dgm:pt>
    <dgm:pt modelId="{922B9D6C-4F41-416C-BBFD-952AA736CBDA}" type="pres">
      <dgm:prSet presAssocID="{3B858B87-A76B-43CC-B589-375A1AF8E2B6}" presName="wedge1" presStyleLbl="node1" presStyleIdx="0" presStyleCnt="6" custLinFactNeighborX="-2772" custLinFactNeighborY="5286"/>
      <dgm:spPr/>
      <dgm:t>
        <a:bodyPr/>
        <a:lstStyle/>
        <a:p>
          <a:endParaRPr lang="en-US"/>
        </a:p>
      </dgm:t>
    </dgm:pt>
    <dgm:pt modelId="{34D94CD1-0B5F-4FF0-99F7-35370F52DA1B}" type="pres">
      <dgm:prSet presAssocID="{3B858B87-A76B-43CC-B589-375A1AF8E2B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5E612-63C2-4EE6-8084-1FA7FF922DDB}" type="pres">
      <dgm:prSet presAssocID="{3B858B87-A76B-43CC-B589-375A1AF8E2B6}" presName="wedge2" presStyleLbl="node1" presStyleIdx="1" presStyleCnt="6"/>
      <dgm:spPr/>
      <dgm:t>
        <a:bodyPr/>
        <a:lstStyle/>
        <a:p>
          <a:endParaRPr lang="en-US"/>
        </a:p>
      </dgm:t>
    </dgm:pt>
    <dgm:pt modelId="{0D709F7F-0581-4F40-A552-CC0D99A48C32}" type="pres">
      <dgm:prSet presAssocID="{3B858B87-A76B-43CC-B589-375A1AF8E2B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7F41C-FA07-4BF8-9F5A-C40B94DF1960}" type="pres">
      <dgm:prSet presAssocID="{3B858B87-A76B-43CC-B589-375A1AF8E2B6}" presName="wedge3" presStyleLbl="node1" presStyleIdx="2" presStyleCnt="6"/>
      <dgm:spPr/>
      <dgm:t>
        <a:bodyPr/>
        <a:lstStyle/>
        <a:p>
          <a:endParaRPr lang="en-US"/>
        </a:p>
      </dgm:t>
    </dgm:pt>
    <dgm:pt modelId="{225F389A-A868-43F2-82FF-63312412A250}" type="pres">
      <dgm:prSet presAssocID="{3B858B87-A76B-43CC-B589-375A1AF8E2B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DCD3E-8F49-46AE-BC7F-EFAD9D728934}" type="pres">
      <dgm:prSet presAssocID="{3B858B87-A76B-43CC-B589-375A1AF8E2B6}" presName="wedge4" presStyleLbl="node1" presStyleIdx="3" presStyleCnt="6" custLinFactNeighborX="-4263" custLinFactNeighborY="9744"/>
      <dgm:spPr/>
      <dgm:t>
        <a:bodyPr/>
        <a:lstStyle/>
        <a:p>
          <a:endParaRPr lang="en-US"/>
        </a:p>
      </dgm:t>
    </dgm:pt>
    <dgm:pt modelId="{6462AC4E-F292-4BE4-B913-AA4C83DA21CB}" type="pres">
      <dgm:prSet presAssocID="{3B858B87-A76B-43CC-B589-375A1AF8E2B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6E59-4C04-4233-B634-95AFE4271356}" type="pres">
      <dgm:prSet presAssocID="{3B858B87-A76B-43CC-B589-375A1AF8E2B6}" presName="wedge5" presStyleLbl="node1" presStyleIdx="4" presStyleCnt="6"/>
      <dgm:spPr/>
      <dgm:t>
        <a:bodyPr/>
        <a:lstStyle/>
        <a:p>
          <a:endParaRPr lang="en-US"/>
        </a:p>
      </dgm:t>
    </dgm:pt>
    <dgm:pt modelId="{0E0538A3-A7FF-45D9-8A74-94B8EADD3290}" type="pres">
      <dgm:prSet presAssocID="{3B858B87-A76B-43CC-B589-375A1AF8E2B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69FF7-A949-40EF-ACC5-2355C5E742BD}" type="pres">
      <dgm:prSet presAssocID="{3B858B87-A76B-43CC-B589-375A1AF8E2B6}" presName="wedge6" presStyleLbl="node1" presStyleIdx="5" presStyleCnt="6"/>
      <dgm:spPr/>
      <dgm:t>
        <a:bodyPr/>
        <a:lstStyle/>
        <a:p>
          <a:endParaRPr lang="en-US"/>
        </a:p>
      </dgm:t>
    </dgm:pt>
    <dgm:pt modelId="{3D1005A6-9592-4BE0-BCA4-95A376B967FB}" type="pres">
      <dgm:prSet presAssocID="{3B858B87-A76B-43CC-B589-375A1AF8E2B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41286-AC63-4A7A-988D-851C9430F34C}" type="presOf" srcId="{C39B9AE0-5A92-4112-8FF3-21723BF07A3E}" destId="{922B9D6C-4F41-416C-BBFD-952AA736CBDA}" srcOrd="0" destOrd="0" presId="urn:microsoft.com/office/officeart/2005/8/layout/chart3"/>
    <dgm:cxn modelId="{D39B53C1-C748-47B9-B6EE-16064B30F35A}" type="presOf" srcId="{6B79014C-6A19-4B7D-866E-BA48200EEC98}" destId="{E4576E59-4C04-4233-B634-95AFE4271356}" srcOrd="0" destOrd="0" presId="urn:microsoft.com/office/officeart/2005/8/layout/chart3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8C81532D-7C09-49E8-9116-95A25B9A394F}" type="presOf" srcId="{C39B9AE0-5A92-4112-8FF3-21723BF07A3E}" destId="{34D94CD1-0B5F-4FF0-99F7-35370F52DA1B}" srcOrd="1" destOrd="0" presId="urn:microsoft.com/office/officeart/2005/8/layout/chart3"/>
    <dgm:cxn modelId="{66E439B7-E38D-470E-8446-98DDBDE4CC6E}" type="presOf" srcId="{E89A574C-EE6A-478E-86EC-068C4EB9336F}" destId="{3AA5E612-63C2-4EE6-8084-1FA7FF922DDB}" srcOrd="0" destOrd="0" presId="urn:microsoft.com/office/officeart/2005/8/layout/chart3"/>
    <dgm:cxn modelId="{F4DC1E44-72FB-4C70-B816-0C0B1408BB54}" type="presOf" srcId="{E1BC07C4-4138-4FF7-AD64-59F1E1286855}" destId="{225F389A-A868-43F2-82FF-63312412A250}" srcOrd="1" destOrd="0" presId="urn:microsoft.com/office/officeart/2005/8/layout/chart3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5B253B7-05D0-415D-B5E5-B7D683ACA3BD}" type="presOf" srcId="{E1BC07C4-4138-4FF7-AD64-59F1E1286855}" destId="{5A07F41C-FA07-4BF8-9F5A-C40B94DF1960}" srcOrd="0" destOrd="0" presId="urn:microsoft.com/office/officeart/2005/8/layout/chart3"/>
    <dgm:cxn modelId="{BD6FDEAB-B5C2-4490-B57F-E6D0C38B9593}" type="presOf" srcId="{6B79014C-6A19-4B7D-866E-BA48200EEC98}" destId="{0E0538A3-A7FF-45D9-8A74-94B8EADD3290}" srcOrd="1" destOrd="0" presId="urn:microsoft.com/office/officeart/2005/8/layout/chart3"/>
    <dgm:cxn modelId="{8E574C8C-DC2F-49F3-B62F-61C083FB27BD}" type="presOf" srcId="{3B858B87-A76B-43CC-B589-375A1AF8E2B6}" destId="{6512447E-309C-479D-A62C-E2CBE5E5B999}" srcOrd="0" destOrd="0" presId="urn:microsoft.com/office/officeart/2005/8/layout/chart3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920C679E-CFB3-4B52-9CEF-C0009A352CA9}" type="presOf" srcId="{4B477CFB-E810-46FD-85D1-94DACE64F4BD}" destId="{CD269FF7-A949-40EF-ACC5-2355C5E742BD}" srcOrd="0" destOrd="0" presId="urn:microsoft.com/office/officeart/2005/8/layout/chart3"/>
    <dgm:cxn modelId="{A1FF5BA0-082A-40E6-9ACC-CC277889ABB7}" type="presOf" srcId="{1BAA58CA-8E82-4A7E-8AFD-7AE201086D0D}" destId="{D55DCD3E-8F49-46AE-BC7F-EFAD9D728934}" srcOrd="0" destOrd="0" presId="urn:microsoft.com/office/officeart/2005/8/layout/chart3"/>
    <dgm:cxn modelId="{165BED55-64A3-46F6-B0DF-7BDE23298921}" type="presOf" srcId="{E89A574C-EE6A-478E-86EC-068C4EB9336F}" destId="{0D709F7F-0581-4F40-A552-CC0D99A48C32}" srcOrd="1" destOrd="0" presId="urn:microsoft.com/office/officeart/2005/8/layout/chart3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33D46FE1-AB08-40A3-A704-BA418B017CDE}" type="presOf" srcId="{1BAA58CA-8E82-4A7E-8AFD-7AE201086D0D}" destId="{6462AC4E-F292-4BE4-B913-AA4C83DA21CB}" srcOrd="1" destOrd="0" presId="urn:microsoft.com/office/officeart/2005/8/layout/chart3"/>
    <dgm:cxn modelId="{12C62EF9-A3BA-4C6B-883E-0ECAFE1E17AD}" type="presOf" srcId="{4B477CFB-E810-46FD-85D1-94DACE64F4BD}" destId="{3D1005A6-9592-4BE0-BCA4-95A376B967FB}" srcOrd="1" destOrd="0" presId="urn:microsoft.com/office/officeart/2005/8/layout/chart3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7B1495E4-E7AF-44E6-B359-7614DC8D2815}" type="presParOf" srcId="{6512447E-309C-479D-A62C-E2CBE5E5B999}" destId="{922B9D6C-4F41-416C-BBFD-952AA736CBDA}" srcOrd="0" destOrd="0" presId="urn:microsoft.com/office/officeart/2005/8/layout/chart3"/>
    <dgm:cxn modelId="{E6277C49-BF2C-49C8-9B34-1370F1A6F275}" type="presParOf" srcId="{6512447E-309C-479D-A62C-E2CBE5E5B999}" destId="{34D94CD1-0B5F-4FF0-99F7-35370F52DA1B}" srcOrd="1" destOrd="0" presId="urn:microsoft.com/office/officeart/2005/8/layout/chart3"/>
    <dgm:cxn modelId="{FE55110F-F9B6-4EEC-B7AB-BF26409B2845}" type="presParOf" srcId="{6512447E-309C-479D-A62C-E2CBE5E5B999}" destId="{3AA5E612-63C2-4EE6-8084-1FA7FF922DDB}" srcOrd="2" destOrd="0" presId="urn:microsoft.com/office/officeart/2005/8/layout/chart3"/>
    <dgm:cxn modelId="{AB75E42B-0E78-460D-B020-8BE68698B2C2}" type="presParOf" srcId="{6512447E-309C-479D-A62C-E2CBE5E5B999}" destId="{0D709F7F-0581-4F40-A552-CC0D99A48C32}" srcOrd="3" destOrd="0" presId="urn:microsoft.com/office/officeart/2005/8/layout/chart3"/>
    <dgm:cxn modelId="{DFF19437-A643-4ED1-8FA9-F552F4567E1E}" type="presParOf" srcId="{6512447E-309C-479D-A62C-E2CBE5E5B999}" destId="{5A07F41C-FA07-4BF8-9F5A-C40B94DF1960}" srcOrd="4" destOrd="0" presId="urn:microsoft.com/office/officeart/2005/8/layout/chart3"/>
    <dgm:cxn modelId="{5CCC45D2-70B6-46C8-99F9-3CAB6FEAF2B5}" type="presParOf" srcId="{6512447E-309C-479D-A62C-E2CBE5E5B999}" destId="{225F389A-A868-43F2-82FF-63312412A250}" srcOrd="5" destOrd="0" presId="urn:microsoft.com/office/officeart/2005/8/layout/chart3"/>
    <dgm:cxn modelId="{B0429535-6F69-445F-B5D5-729E566DB7F0}" type="presParOf" srcId="{6512447E-309C-479D-A62C-E2CBE5E5B999}" destId="{D55DCD3E-8F49-46AE-BC7F-EFAD9D728934}" srcOrd="6" destOrd="0" presId="urn:microsoft.com/office/officeart/2005/8/layout/chart3"/>
    <dgm:cxn modelId="{429A3DCC-B800-4E4E-B933-238DF04AE085}" type="presParOf" srcId="{6512447E-309C-479D-A62C-E2CBE5E5B999}" destId="{6462AC4E-F292-4BE4-B913-AA4C83DA21CB}" srcOrd="7" destOrd="0" presId="urn:microsoft.com/office/officeart/2005/8/layout/chart3"/>
    <dgm:cxn modelId="{9B56795D-FE94-4E46-A8D1-E1438F50493B}" type="presParOf" srcId="{6512447E-309C-479D-A62C-E2CBE5E5B999}" destId="{E4576E59-4C04-4233-B634-95AFE4271356}" srcOrd="8" destOrd="0" presId="urn:microsoft.com/office/officeart/2005/8/layout/chart3"/>
    <dgm:cxn modelId="{9CC2EA64-7437-435E-87ED-4443CD447369}" type="presParOf" srcId="{6512447E-309C-479D-A62C-E2CBE5E5B999}" destId="{0E0538A3-A7FF-45D9-8A74-94B8EADD3290}" srcOrd="9" destOrd="0" presId="urn:microsoft.com/office/officeart/2005/8/layout/chart3"/>
    <dgm:cxn modelId="{017B109E-5208-4946-8833-898BEC99236A}" type="presParOf" srcId="{6512447E-309C-479D-A62C-E2CBE5E5B999}" destId="{CD269FF7-A949-40EF-ACC5-2355C5E742BD}" srcOrd="10" destOrd="0" presId="urn:microsoft.com/office/officeart/2005/8/layout/chart3"/>
    <dgm:cxn modelId="{07D1697C-3B90-4211-A56B-08B6E427ADDD}" type="presParOf" srcId="{6512447E-309C-479D-A62C-E2CBE5E5B999}" destId="{3D1005A6-9592-4BE0-BCA4-95A376B967F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858B87-A76B-43CC-B589-375A1AF8E2B6}" type="doc">
      <dgm:prSet loTypeId="urn:microsoft.com/office/officeart/2005/8/layout/chart3" loCatId="cycle" qsTypeId="urn:microsoft.com/office/officeart/2005/8/quickstyle/simple1" qsCatId="simple" csTypeId="urn:microsoft.com/office/officeart/2005/8/colors/accent1_3" csCatId="accent1" phldr="1"/>
      <dgm:spPr/>
    </dgm:pt>
    <dgm:pt modelId="{C39B9AE0-5A92-4112-8FF3-21723BF07A3E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Foundational Knowledge</a:t>
          </a:r>
          <a:endParaRPr lang="en-US" dirty="0">
            <a:latin typeface="Raleway ExtraBold" panose="020B0604020202020204" charset="0"/>
          </a:endParaRPr>
        </a:p>
      </dgm:t>
    </dgm:pt>
    <dgm:pt modelId="{7282FF7D-1EAA-47C1-8D7C-4967DEB8B111}" type="parTrans" cxnId="{EBD4B145-EA05-42B2-AA20-8EFCC64C6472}">
      <dgm:prSet/>
      <dgm:spPr/>
      <dgm:t>
        <a:bodyPr/>
        <a:lstStyle/>
        <a:p>
          <a:endParaRPr lang="en-US"/>
        </a:p>
      </dgm:t>
    </dgm:pt>
    <dgm:pt modelId="{D3B56141-C7C4-4C2E-A94A-A344E1D9BAD8}" type="sibTrans" cxnId="{EBD4B145-EA05-42B2-AA20-8EFCC64C6472}">
      <dgm:prSet/>
      <dgm:spPr/>
      <dgm:t>
        <a:bodyPr/>
        <a:lstStyle/>
        <a:p>
          <a:endParaRPr lang="en-US"/>
        </a:p>
      </dgm:t>
    </dgm:pt>
    <dgm:pt modelId="{E89A574C-EE6A-478E-86EC-068C4EB9336F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Application</a:t>
          </a:r>
          <a:endParaRPr lang="en-US" dirty="0">
            <a:latin typeface="Raleway ExtraBold" panose="020B0604020202020204" charset="0"/>
          </a:endParaRPr>
        </a:p>
      </dgm:t>
    </dgm:pt>
    <dgm:pt modelId="{113A0F66-0D8D-4FBA-8248-729E3143E51F}" type="parTrans" cxnId="{6CE97808-5B49-4ADF-B291-6DB0B86D4540}">
      <dgm:prSet/>
      <dgm:spPr/>
      <dgm:t>
        <a:bodyPr/>
        <a:lstStyle/>
        <a:p>
          <a:endParaRPr lang="en-US"/>
        </a:p>
      </dgm:t>
    </dgm:pt>
    <dgm:pt modelId="{E217B1A6-6C49-44B0-974C-0E3512B79ADA}" type="sibTrans" cxnId="{6CE97808-5B49-4ADF-B291-6DB0B86D4540}">
      <dgm:prSet/>
      <dgm:spPr/>
      <dgm:t>
        <a:bodyPr/>
        <a:lstStyle/>
        <a:p>
          <a:endParaRPr lang="en-US"/>
        </a:p>
      </dgm:t>
    </dgm:pt>
    <dgm:pt modelId="{E1BC07C4-4138-4FF7-AD64-59F1E1286855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Integration</a:t>
          </a:r>
          <a:endParaRPr lang="en-US" dirty="0">
            <a:latin typeface="Raleway ExtraBold" panose="020B0604020202020204" charset="0"/>
          </a:endParaRPr>
        </a:p>
      </dgm:t>
    </dgm:pt>
    <dgm:pt modelId="{872F73BE-7659-464A-9597-CB0B855300D9}" type="parTrans" cxnId="{25C13CE6-A018-4F9C-A5BD-AF45180FF758}">
      <dgm:prSet/>
      <dgm:spPr/>
      <dgm:t>
        <a:bodyPr/>
        <a:lstStyle/>
        <a:p>
          <a:endParaRPr lang="en-US"/>
        </a:p>
      </dgm:t>
    </dgm:pt>
    <dgm:pt modelId="{796FEA61-D4A5-4A93-B919-008C58DFC648}" type="sibTrans" cxnId="{25C13CE6-A018-4F9C-A5BD-AF45180FF758}">
      <dgm:prSet/>
      <dgm:spPr/>
      <dgm:t>
        <a:bodyPr/>
        <a:lstStyle/>
        <a:p>
          <a:endParaRPr lang="en-US"/>
        </a:p>
      </dgm:t>
    </dgm:pt>
    <dgm:pt modelId="{1BAA58CA-8E82-4A7E-8AFD-7AE201086D0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Human Dimension</a:t>
          </a:r>
          <a:endParaRPr lang="en-US" dirty="0">
            <a:latin typeface="Raleway ExtraBold" panose="020B0604020202020204" charset="0"/>
          </a:endParaRPr>
        </a:p>
      </dgm:t>
    </dgm:pt>
    <dgm:pt modelId="{EE5DABA9-95F0-46E5-ADA2-3D5E2EB8732E}" type="parTrans" cxnId="{CA665B81-E7AE-43B2-BA8D-5F5AFF92C36F}">
      <dgm:prSet/>
      <dgm:spPr/>
      <dgm:t>
        <a:bodyPr/>
        <a:lstStyle/>
        <a:p>
          <a:endParaRPr lang="en-US"/>
        </a:p>
      </dgm:t>
    </dgm:pt>
    <dgm:pt modelId="{189A6680-3A34-4A93-9D13-CAC8F28F8B3E}" type="sibTrans" cxnId="{CA665B81-E7AE-43B2-BA8D-5F5AFF92C36F}">
      <dgm:prSet/>
      <dgm:spPr/>
      <dgm:t>
        <a:bodyPr/>
        <a:lstStyle/>
        <a:p>
          <a:endParaRPr lang="en-US"/>
        </a:p>
      </dgm:t>
    </dgm:pt>
    <dgm:pt modelId="{6B79014C-6A19-4B7D-866E-BA48200EEC98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Caring</a:t>
          </a:r>
          <a:endParaRPr lang="en-US" dirty="0"/>
        </a:p>
      </dgm:t>
    </dgm:pt>
    <dgm:pt modelId="{63362F02-04B8-4185-83A8-2BC68E6EB373}" type="parTrans" cxnId="{718C7960-FE69-47FB-90C6-022263C9ACE0}">
      <dgm:prSet/>
      <dgm:spPr/>
      <dgm:t>
        <a:bodyPr/>
        <a:lstStyle/>
        <a:p>
          <a:endParaRPr lang="en-US"/>
        </a:p>
      </dgm:t>
    </dgm:pt>
    <dgm:pt modelId="{09902FD7-E048-454D-BA9B-3005423FBAD0}" type="sibTrans" cxnId="{718C7960-FE69-47FB-90C6-022263C9ACE0}">
      <dgm:prSet/>
      <dgm:spPr/>
      <dgm:t>
        <a:bodyPr/>
        <a:lstStyle/>
        <a:p>
          <a:endParaRPr lang="en-US"/>
        </a:p>
      </dgm:t>
    </dgm:pt>
    <dgm:pt modelId="{4B477CFB-E810-46FD-85D1-94DACE64F4BD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latin typeface="Raleway ExtraBold" panose="020B0604020202020204" charset="0"/>
            </a:rPr>
            <a:t>Learning How to Learn</a:t>
          </a:r>
          <a:endParaRPr lang="en-US" dirty="0">
            <a:latin typeface="Raleway ExtraBold" panose="020B0604020202020204" charset="0"/>
          </a:endParaRPr>
        </a:p>
      </dgm:t>
    </dgm:pt>
    <dgm:pt modelId="{8D8AB3D6-ED91-4B23-AED0-29F7D09CE215}" type="parTrans" cxnId="{8D1CEF29-8038-4FF3-9119-AD69228CB327}">
      <dgm:prSet/>
      <dgm:spPr/>
      <dgm:t>
        <a:bodyPr/>
        <a:lstStyle/>
        <a:p>
          <a:endParaRPr lang="en-US"/>
        </a:p>
      </dgm:t>
    </dgm:pt>
    <dgm:pt modelId="{D7233F66-09A4-4A58-B79D-185C031DADC9}" type="sibTrans" cxnId="{8D1CEF29-8038-4FF3-9119-AD69228CB327}">
      <dgm:prSet/>
      <dgm:spPr/>
      <dgm:t>
        <a:bodyPr/>
        <a:lstStyle/>
        <a:p>
          <a:endParaRPr lang="en-US"/>
        </a:p>
      </dgm:t>
    </dgm:pt>
    <dgm:pt modelId="{6512447E-309C-479D-A62C-E2CBE5E5B999}" type="pres">
      <dgm:prSet presAssocID="{3B858B87-A76B-43CC-B589-375A1AF8E2B6}" presName="compositeShape" presStyleCnt="0">
        <dgm:presLayoutVars>
          <dgm:chMax val="7"/>
          <dgm:dir/>
          <dgm:resizeHandles val="exact"/>
        </dgm:presLayoutVars>
      </dgm:prSet>
      <dgm:spPr/>
    </dgm:pt>
    <dgm:pt modelId="{922B9D6C-4F41-416C-BBFD-952AA736CBDA}" type="pres">
      <dgm:prSet presAssocID="{3B858B87-A76B-43CC-B589-375A1AF8E2B6}" presName="wedge1" presStyleLbl="node1" presStyleIdx="0" presStyleCnt="6" custLinFactNeighborX="-2772" custLinFactNeighborY="5286"/>
      <dgm:spPr/>
      <dgm:t>
        <a:bodyPr/>
        <a:lstStyle/>
        <a:p>
          <a:endParaRPr lang="en-US"/>
        </a:p>
      </dgm:t>
    </dgm:pt>
    <dgm:pt modelId="{34D94CD1-0B5F-4FF0-99F7-35370F52DA1B}" type="pres">
      <dgm:prSet presAssocID="{3B858B87-A76B-43CC-B589-375A1AF8E2B6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5E612-63C2-4EE6-8084-1FA7FF922DDB}" type="pres">
      <dgm:prSet presAssocID="{3B858B87-A76B-43CC-B589-375A1AF8E2B6}" presName="wedge2" presStyleLbl="node1" presStyleIdx="1" presStyleCnt="6"/>
      <dgm:spPr/>
      <dgm:t>
        <a:bodyPr/>
        <a:lstStyle/>
        <a:p>
          <a:endParaRPr lang="en-US"/>
        </a:p>
      </dgm:t>
    </dgm:pt>
    <dgm:pt modelId="{0D709F7F-0581-4F40-A552-CC0D99A48C32}" type="pres">
      <dgm:prSet presAssocID="{3B858B87-A76B-43CC-B589-375A1AF8E2B6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7F41C-FA07-4BF8-9F5A-C40B94DF1960}" type="pres">
      <dgm:prSet presAssocID="{3B858B87-A76B-43CC-B589-375A1AF8E2B6}" presName="wedge3" presStyleLbl="node1" presStyleIdx="2" presStyleCnt="6"/>
      <dgm:spPr/>
      <dgm:t>
        <a:bodyPr/>
        <a:lstStyle/>
        <a:p>
          <a:endParaRPr lang="en-US"/>
        </a:p>
      </dgm:t>
    </dgm:pt>
    <dgm:pt modelId="{225F389A-A868-43F2-82FF-63312412A250}" type="pres">
      <dgm:prSet presAssocID="{3B858B87-A76B-43CC-B589-375A1AF8E2B6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DCD3E-8F49-46AE-BC7F-EFAD9D728934}" type="pres">
      <dgm:prSet presAssocID="{3B858B87-A76B-43CC-B589-375A1AF8E2B6}" presName="wedge4" presStyleLbl="node1" presStyleIdx="3" presStyleCnt="6"/>
      <dgm:spPr/>
      <dgm:t>
        <a:bodyPr/>
        <a:lstStyle/>
        <a:p>
          <a:endParaRPr lang="en-US"/>
        </a:p>
      </dgm:t>
    </dgm:pt>
    <dgm:pt modelId="{6462AC4E-F292-4BE4-B913-AA4C83DA21CB}" type="pres">
      <dgm:prSet presAssocID="{3B858B87-A76B-43CC-B589-375A1AF8E2B6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6E59-4C04-4233-B634-95AFE4271356}" type="pres">
      <dgm:prSet presAssocID="{3B858B87-A76B-43CC-B589-375A1AF8E2B6}" presName="wedge5" presStyleLbl="node1" presStyleIdx="4" presStyleCnt="6" custLinFactNeighborX="-10962"/>
      <dgm:spPr/>
      <dgm:t>
        <a:bodyPr/>
        <a:lstStyle/>
        <a:p>
          <a:endParaRPr lang="en-US"/>
        </a:p>
      </dgm:t>
    </dgm:pt>
    <dgm:pt modelId="{0E0538A3-A7FF-45D9-8A74-94B8EADD3290}" type="pres">
      <dgm:prSet presAssocID="{3B858B87-A76B-43CC-B589-375A1AF8E2B6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69FF7-A949-40EF-ACC5-2355C5E742BD}" type="pres">
      <dgm:prSet presAssocID="{3B858B87-A76B-43CC-B589-375A1AF8E2B6}" presName="wedge6" presStyleLbl="node1" presStyleIdx="5" presStyleCnt="6"/>
      <dgm:spPr/>
      <dgm:t>
        <a:bodyPr/>
        <a:lstStyle/>
        <a:p>
          <a:endParaRPr lang="en-US"/>
        </a:p>
      </dgm:t>
    </dgm:pt>
    <dgm:pt modelId="{3D1005A6-9592-4BE0-BCA4-95A376B967FB}" type="pres">
      <dgm:prSet presAssocID="{3B858B87-A76B-43CC-B589-375A1AF8E2B6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41286-AC63-4A7A-988D-851C9430F34C}" type="presOf" srcId="{C39B9AE0-5A92-4112-8FF3-21723BF07A3E}" destId="{922B9D6C-4F41-416C-BBFD-952AA736CBDA}" srcOrd="0" destOrd="0" presId="urn:microsoft.com/office/officeart/2005/8/layout/chart3"/>
    <dgm:cxn modelId="{D39B53C1-C748-47B9-B6EE-16064B30F35A}" type="presOf" srcId="{6B79014C-6A19-4B7D-866E-BA48200EEC98}" destId="{E4576E59-4C04-4233-B634-95AFE4271356}" srcOrd="0" destOrd="0" presId="urn:microsoft.com/office/officeart/2005/8/layout/chart3"/>
    <dgm:cxn modelId="{25C13CE6-A018-4F9C-A5BD-AF45180FF758}" srcId="{3B858B87-A76B-43CC-B589-375A1AF8E2B6}" destId="{E1BC07C4-4138-4FF7-AD64-59F1E1286855}" srcOrd="2" destOrd="0" parTransId="{872F73BE-7659-464A-9597-CB0B855300D9}" sibTransId="{796FEA61-D4A5-4A93-B919-008C58DFC648}"/>
    <dgm:cxn modelId="{8C81532D-7C09-49E8-9116-95A25B9A394F}" type="presOf" srcId="{C39B9AE0-5A92-4112-8FF3-21723BF07A3E}" destId="{34D94CD1-0B5F-4FF0-99F7-35370F52DA1B}" srcOrd="1" destOrd="0" presId="urn:microsoft.com/office/officeart/2005/8/layout/chart3"/>
    <dgm:cxn modelId="{66E439B7-E38D-470E-8446-98DDBDE4CC6E}" type="presOf" srcId="{E89A574C-EE6A-478E-86EC-068C4EB9336F}" destId="{3AA5E612-63C2-4EE6-8084-1FA7FF922DDB}" srcOrd="0" destOrd="0" presId="urn:microsoft.com/office/officeart/2005/8/layout/chart3"/>
    <dgm:cxn modelId="{F4DC1E44-72FB-4C70-B816-0C0B1408BB54}" type="presOf" srcId="{E1BC07C4-4138-4FF7-AD64-59F1E1286855}" destId="{225F389A-A868-43F2-82FF-63312412A250}" srcOrd="1" destOrd="0" presId="urn:microsoft.com/office/officeart/2005/8/layout/chart3"/>
    <dgm:cxn modelId="{6CE97808-5B49-4ADF-B291-6DB0B86D4540}" srcId="{3B858B87-A76B-43CC-B589-375A1AF8E2B6}" destId="{E89A574C-EE6A-478E-86EC-068C4EB9336F}" srcOrd="1" destOrd="0" parTransId="{113A0F66-0D8D-4FBA-8248-729E3143E51F}" sibTransId="{E217B1A6-6C49-44B0-974C-0E3512B79ADA}"/>
    <dgm:cxn modelId="{CA665B81-E7AE-43B2-BA8D-5F5AFF92C36F}" srcId="{3B858B87-A76B-43CC-B589-375A1AF8E2B6}" destId="{1BAA58CA-8E82-4A7E-8AFD-7AE201086D0D}" srcOrd="3" destOrd="0" parTransId="{EE5DABA9-95F0-46E5-ADA2-3D5E2EB8732E}" sibTransId="{189A6680-3A34-4A93-9D13-CAC8F28F8B3E}"/>
    <dgm:cxn modelId="{25B253B7-05D0-415D-B5E5-B7D683ACA3BD}" type="presOf" srcId="{E1BC07C4-4138-4FF7-AD64-59F1E1286855}" destId="{5A07F41C-FA07-4BF8-9F5A-C40B94DF1960}" srcOrd="0" destOrd="0" presId="urn:microsoft.com/office/officeart/2005/8/layout/chart3"/>
    <dgm:cxn modelId="{BD6FDEAB-B5C2-4490-B57F-E6D0C38B9593}" type="presOf" srcId="{6B79014C-6A19-4B7D-866E-BA48200EEC98}" destId="{0E0538A3-A7FF-45D9-8A74-94B8EADD3290}" srcOrd="1" destOrd="0" presId="urn:microsoft.com/office/officeart/2005/8/layout/chart3"/>
    <dgm:cxn modelId="{8E574C8C-DC2F-49F3-B62F-61C083FB27BD}" type="presOf" srcId="{3B858B87-A76B-43CC-B589-375A1AF8E2B6}" destId="{6512447E-309C-479D-A62C-E2CBE5E5B999}" srcOrd="0" destOrd="0" presId="urn:microsoft.com/office/officeart/2005/8/layout/chart3"/>
    <dgm:cxn modelId="{8D1CEF29-8038-4FF3-9119-AD69228CB327}" srcId="{3B858B87-A76B-43CC-B589-375A1AF8E2B6}" destId="{4B477CFB-E810-46FD-85D1-94DACE64F4BD}" srcOrd="5" destOrd="0" parTransId="{8D8AB3D6-ED91-4B23-AED0-29F7D09CE215}" sibTransId="{D7233F66-09A4-4A58-B79D-185C031DADC9}"/>
    <dgm:cxn modelId="{920C679E-CFB3-4B52-9CEF-C0009A352CA9}" type="presOf" srcId="{4B477CFB-E810-46FD-85D1-94DACE64F4BD}" destId="{CD269FF7-A949-40EF-ACC5-2355C5E742BD}" srcOrd="0" destOrd="0" presId="urn:microsoft.com/office/officeart/2005/8/layout/chart3"/>
    <dgm:cxn modelId="{A1FF5BA0-082A-40E6-9ACC-CC277889ABB7}" type="presOf" srcId="{1BAA58CA-8E82-4A7E-8AFD-7AE201086D0D}" destId="{D55DCD3E-8F49-46AE-BC7F-EFAD9D728934}" srcOrd="0" destOrd="0" presId="urn:microsoft.com/office/officeart/2005/8/layout/chart3"/>
    <dgm:cxn modelId="{165BED55-64A3-46F6-B0DF-7BDE23298921}" type="presOf" srcId="{E89A574C-EE6A-478E-86EC-068C4EB9336F}" destId="{0D709F7F-0581-4F40-A552-CC0D99A48C32}" srcOrd="1" destOrd="0" presId="urn:microsoft.com/office/officeart/2005/8/layout/chart3"/>
    <dgm:cxn modelId="{EBD4B145-EA05-42B2-AA20-8EFCC64C6472}" srcId="{3B858B87-A76B-43CC-B589-375A1AF8E2B6}" destId="{C39B9AE0-5A92-4112-8FF3-21723BF07A3E}" srcOrd="0" destOrd="0" parTransId="{7282FF7D-1EAA-47C1-8D7C-4967DEB8B111}" sibTransId="{D3B56141-C7C4-4C2E-A94A-A344E1D9BAD8}"/>
    <dgm:cxn modelId="{33D46FE1-AB08-40A3-A704-BA418B017CDE}" type="presOf" srcId="{1BAA58CA-8E82-4A7E-8AFD-7AE201086D0D}" destId="{6462AC4E-F292-4BE4-B913-AA4C83DA21CB}" srcOrd="1" destOrd="0" presId="urn:microsoft.com/office/officeart/2005/8/layout/chart3"/>
    <dgm:cxn modelId="{12C62EF9-A3BA-4C6B-883E-0ECAFE1E17AD}" type="presOf" srcId="{4B477CFB-E810-46FD-85D1-94DACE64F4BD}" destId="{3D1005A6-9592-4BE0-BCA4-95A376B967FB}" srcOrd="1" destOrd="0" presId="urn:microsoft.com/office/officeart/2005/8/layout/chart3"/>
    <dgm:cxn modelId="{718C7960-FE69-47FB-90C6-022263C9ACE0}" srcId="{3B858B87-A76B-43CC-B589-375A1AF8E2B6}" destId="{6B79014C-6A19-4B7D-866E-BA48200EEC98}" srcOrd="4" destOrd="0" parTransId="{63362F02-04B8-4185-83A8-2BC68E6EB373}" sibTransId="{09902FD7-E048-454D-BA9B-3005423FBAD0}"/>
    <dgm:cxn modelId="{7B1495E4-E7AF-44E6-B359-7614DC8D2815}" type="presParOf" srcId="{6512447E-309C-479D-A62C-E2CBE5E5B999}" destId="{922B9D6C-4F41-416C-BBFD-952AA736CBDA}" srcOrd="0" destOrd="0" presId="urn:microsoft.com/office/officeart/2005/8/layout/chart3"/>
    <dgm:cxn modelId="{E6277C49-BF2C-49C8-9B34-1370F1A6F275}" type="presParOf" srcId="{6512447E-309C-479D-A62C-E2CBE5E5B999}" destId="{34D94CD1-0B5F-4FF0-99F7-35370F52DA1B}" srcOrd="1" destOrd="0" presId="urn:microsoft.com/office/officeart/2005/8/layout/chart3"/>
    <dgm:cxn modelId="{FE55110F-F9B6-4EEC-B7AB-BF26409B2845}" type="presParOf" srcId="{6512447E-309C-479D-A62C-E2CBE5E5B999}" destId="{3AA5E612-63C2-4EE6-8084-1FA7FF922DDB}" srcOrd="2" destOrd="0" presId="urn:microsoft.com/office/officeart/2005/8/layout/chart3"/>
    <dgm:cxn modelId="{AB75E42B-0E78-460D-B020-8BE68698B2C2}" type="presParOf" srcId="{6512447E-309C-479D-A62C-E2CBE5E5B999}" destId="{0D709F7F-0581-4F40-A552-CC0D99A48C32}" srcOrd="3" destOrd="0" presId="urn:microsoft.com/office/officeart/2005/8/layout/chart3"/>
    <dgm:cxn modelId="{DFF19437-A643-4ED1-8FA9-F552F4567E1E}" type="presParOf" srcId="{6512447E-309C-479D-A62C-E2CBE5E5B999}" destId="{5A07F41C-FA07-4BF8-9F5A-C40B94DF1960}" srcOrd="4" destOrd="0" presId="urn:microsoft.com/office/officeart/2005/8/layout/chart3"/>
    <dgm:cxn modelId="{5CCC45D2-70B6-46C8-99F9-3CAB6FEAF2B5}" type="presParOf" srcId="{6512447E-309C-479D-A62C-E2CBE5E5B999}" destId="{225F389A-A868-43F2-82FF-63312412A250}" srcOrd="5" destOrd="0" presId="urn:microsoft.com/office/officeart/2005/8/layout/chart3"/>
    <dgm:cxn modelId="{B0429535-6F69-445F-B5D5-729E566DB7F0}" type="presParOf" srcId="{6512447E-309C-479D-A62C-E2CBE5E5B999}" destId="{D55DCD3E-8F49-46AE-BC7F-EFAD9D728934}" srcOrd="6" destOrd="0" presId="urn:microsoft.com/office/officeart/2005/8/layout/chart3"/>
    <dgm:cxn modelId="{429A3DCC-B800-4E4E-B933-238DF04AE085}" type="presParOf" srcId="{6512447E-309C-479D-A62C-E2CBE5E5B999}" destId="{6462AC4E-F292-4BE4-B913-AA4C83DA21CB}" srcOrd="7" destOrd="0" presId="urn:microsoft.com/office/officeart/2005/8/layout/chart3"/>
    <dgm:cxn modelId="{9B56795D-FE94-4E46-A8D1-E1438F50493B}" type="presParOf" srcId="{6512447E-309C-479D-A62C-E2CBE5E5B999}" destId="{E4576E59-4C04-4233-B634-95AFE4271356}" srcOrd="8" destOrd="0" presId="urn:microsoft.com/office/officeart/2005/8/layout/chart3"/>
    <dgm:cxn modelId="{9CC2EA64-7437-435E-87ED-4443CD447369}" type="presParOf" srcId="{6512447E-309C-479D-A62C-E2CBE5E5B999}" destId="{0E0538A3-A7FF-45D9-8A74-94B8EADD3290}" srcOrd="9" destOrd="0" presId="urn:microsoft.com/office/officeart/2005/8/layout/chart3"/>
    <dgm:cxn modelId="{017B109E-5208-4946-8833-898BEC99236A}" type="presParOf" srcId="{6512447E-309C-479D-A62C-E2CBE5E5B999}" destId="{CD269FF7-A949-40EF-ACC5-2355C5E742BD}" srcOrd="10" destOrd="0" presId="urn:microsoft.com/office/officeart/2005/8/layout/chart3"/>
    <dgm:cxn modelId="{07D1697C-3B90-4211-A56B-08B6E427ADDD}" type="presParOf" srcId="{6512447E-309C-479D-A62C-E2CBE5E5B999}" destId="{3D1005A6-9592-4BE0-BCA4-95A376B967F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F6E1A-17CF-4A5A-81F2-AB25E3202D2E}">
      <dsp:nvSpPr>
        <dsp:cNvPr id="0" name=""/>
        <dsp:cNvSpPr/>
      </dsp:nvSpPr>
      <dsp:spPr>
        <a:xfrm>
          <a:off x="2540000" y="0"/>
          <a:ext cx="1016000" cy="677333"/>
        </a:xfrm>
        <a:prstGeom prst="trapezoid">
          <a:avLst>
            <a:gd name="adj" fmla="val 75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Raleway ExtraBold" panose="020B0604020202020204" charset="0"/>
            </a:rPr>
            <a:t>Create</a:t>
          </a:r>
          <a:endParaRPr lang="en-US" sz="2200" kern="1200" dirty="0">
            <a:latin typeface="Raleway ExtraBold" panose="020B0604020202020204" charset="0"/>
          </a:endParaRPr>
        </a:p>
      </dsp:txBody>
      <dsp:txXfrm>
        <a:off x="2540000" y="0"/>
        <a:ext cx="1016000" cy="677333"/>
      </dsp:txXfrm>
    </dsp:sp>
    <dsp:sp modelId="{B650157F-E5C0-41B8-9739-E29298E984AB}">
      <dsp:nvSpPr>
        <dsp:cNvPr id="0" name=""/>
        <dsp:cNvSpPr/>
      </dsp:nvSpPr>
      <dsp:spPr>
        <a:xfrm>
          <a:off x="2032000" y="677333"/>
          <a:ext cx="2032000" cy="677333"/>
        </a:xfrm>
        <a:prstGeom prst="trapezoid">
          <a:avLst>
            <a:gd name="adj" fmla="val 75000"/>
          </a:avLst>
        </a:prstGeom>
        <a:solidFill>
          <a:schemeClr val="accent3">
            <a:shade val="80000"/>
            <a:hueOff val="57610"/>
            <a:satOff val="-3169"/>
            <a:lumOff val="56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Raleway ExtraBold" panose="020B0604020202020204" charset="0"/>
            </a:rPr>
            <a:t>Evaluate</a:t>
          </a:r>
          <a:endParaRPr lang="en-US" sz="2200" kern="1200" dirty="0">
            <a:latin typeface="Raleway ExtraBold" panose="020B0604020202020204" charset="0"/>
          </a:endParaRPr>
        </a:p>
      </dsp:txBody>
      <dsp:txXfrm>
        <a:off x="2387600" y="677333"/>
        <a:ext cx="1320800" cy="677333"/>
      </dsp:txXfrm>
    </dsp:sp>
    <dsp:sp modelId="{0AE7CF98-6232-4FF0-9CDE-C51C7B8AAB84}">
      <dsp:nvSpPr>
        <dsp:cNvPr id="0" name=""/>
        <dsp:cNvSpPr/>
      </dsp:nvSpPr>
      <dsp:spPr>
        <a:xfrm>
          <a:off x="1523999" y="1354666"/>
          <a:ext cx="3048000" cy="677333"/>
        </a:xfrm>
        <a:prstGeom prst="trapezoid">
          <a:avLst>
            <a:gd name="adj" fmla="val 75000"/>
          </a:avLst>
        </a:prstGeom>
        <a:solidFill>
          <a:schemeClr val="accent3">
            <a:shade val="80000"/>
            <a:hueOff val="115220"/>
            <a:satOff val="-6337"/>
            <a:lumOff val="113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Raleway ExtraBold" panose="020B0604020202020204" charset="0"/>
            </a:rPr>
            <a:t>Analyze</a:t>
          </a:r>
          <a:endParaRPr lang="en-US" sz="2200" kern="1200" dirty="0">
            <a:latin typeface="Raleway ExtraBold" panose="020B0604020202020204" charset="0"/>
          </a:endParaRPr>
        </a:p>
      </dsp:txBody>
      <dsp:txXfrm>
        <a:off x="2057399" y="1354666"/>
        <a:ext cx="1981200" cy="677333"/>
      </dsp:txXfrm>
    </dsp:sp>
    <dsp:sp modelId="{8584A0D3-8382-4E86-A853-972FD19D5C70}">
      <dsp:nvSpPr>
        <dsp:cNvPr id="0" name=""/>
        <dsp:cNvSpPr/>
      </dsp:nvSpPr>
      <dsp:spPr>
        <a:xfrm>
          <a:off x="1015999" y="2032000"/>
          <a:ext cx="4064000" cy="677333"/>
        </a:xfrm>
        <a:prstGeom prst="trapezoid">
          <a:avLst>
            <a:gd name="adj" fmla="val 75000"/>
          </a:avLst>
        </a:prstGeom>
        <a:solidFill>
          <a:schemeClr val="accent3">
            <a:shade val="80000"/>
            <a:hueOff val="172831"/>
            <a:satOff val="-9506"/>
            <a:lumOff val="170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Raleway ExtraBold" panose="020B0604020202020204" charset="0"/>
            </a:rPr>
            <a:t>Apply</a:t>
          </a:r>
          <a:endParaRPr lang="en-US" sz="2200" kern="1200" dirty="0">
            <a:latin typeface="Raleway ExtraBold" panose="020B0604020202020204" charset="0"/>
          </a:endParaRPr>
        </a:p>
      </dsp:txBody>
      <dsp:txXfrm>
        <a:off x="1727199" y="2032000"/>
        <a:ext cx="2641600" cy="677333"/>
      </dsp:txXfrm>
    </dsp:sp>
    <dsp:sp modelId="{5229A354-FECB-4A07-8B59-62AA6EC19825}">
      <dsp:nvSpPr>
        <dsp:cNvPr id="0" name=""/>
        <dsp:cNvSpPr/>
      </dsp:nvSpPr>
      <dsp:spPr>
        <a:xfrm>
          <a:off x="507999" y="2709333"/>
          <a:ext cx="5080000" cy="677333"/>
        </a:xfrm>
        <a:prstGeom prst="trapezoid">
          <a:avLst>
            <a:gd name="adj" fmla="val 75000"/>
          </a:avLst>
        </a:prstGeom>
        <a:solidFill>
          <a:schemeClr val="accent3">
            <a:shade val="80000"/>
            <a:hueOff val="230441"/>
            <a:satOff val="-12674"/>
            <a:lumOff val="227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Raleway ExtraBold" panose="020B0604020202020204" charset="0"/>
            </a:rPr>
            <a:t>Understand</a:t>
          </a:r>
          <a:r>
            <a:rPr lang="en-US" sz="2200" kern="1200" dirty="0" smtClean="0"/>
            <a:t> </a:t>
          </a:r>
          <a:endParaRPr lang="en-US" sz="2200" kern="1200" dirty="0"/>
        </a:p>
      </dsp:txBody>
      <dsp:txXfrm>
        <a:off x="1396999" y="2709333"/>
        <a:ext cx="3302000" cy="677333"/>
      </dsp:txXfrm>
    </dsp:sp>
    <dsp:sp modelId="{2B3A3E34-087B-4646-AA99-8291136A0E2D}">
      <dsp:nvSpPr>
        <dsp:cNvPr id="0" name=""/>
        <dsp:cNvSpPr/>
      </dsp:nvSpPr>
      <dsp:spPr>
        <a:xfrm>
          <a:off x="0" y="3386666"/>
          <a:ext cx="6096000" cy="677333"/>
        </a:xfrm>
        <a:prstGeom prst="trapezoid">
          <a:avLst>
            <a:gd name="adj" fmla="val 75000"/>
          </a:avLst>
        </a:prstGeom>
        <a:solidFill>
          <a:schemeClr val="accent3">
            <a:shade val="80000"/>
            <a:hueOff val="288051"/>
            <a:satOff val="-15843"/>
            <a:lumOff val="284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Raleway ExtraBold" panose="020B0604020202020204" charset="0"/>
            </a:rPr>
            <a:t>Remember</a:t>
          </a:r>
          <a:endParaRPr lang="en-US" sz="2200" kern="1200" dirty="0">
            <a:latin typeface="Raleway ExtraBold" panose="020B0604020202020204" charset="0"/>
          </a:endParaRPr>
        </a:p>
      </dsp:txBody>
      <dsp:txXfrm>
        <a:off x="1066799" y="3386666"/>
        <a:ext cx="3962400" cy="6773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B9D6C-4F41-416C-BBFD-952AA736CBDA}">
      <dsp:nvSpPr>
        <dsp:cNvPr id="0" name=""/>
        <dsp:cNvSpPr/>
      </dsp:nvSpPr>
      <dsp:spPr>
        <a:xfrm>
          <a:off x="534541" y="235773"/>
          <a:ext cx="2028436" cy="2028436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Foundational Knowledge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70493" y="453106"/>
        <a:ext cx="591627" cy="434664"/>
      </dsp:txXfrm>
    </dsp:sp>
    <dsp:sp modelId="{3AA5E612-63C2-4EE6-8084-1FA7FF922DDB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Application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918912" y="1054424"/>
        <a:ext cx="613360" cy="410516"/>
      </dsp:txXfrm>
    </dsp:sp>
    <dsp:sp modelId="{5A07F41C-FA07-4BF8-9F5A-C40B94DF1960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Integration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66351" y="1621903"/>
        <a:ext cx="591627" cy="434664"/>
      </dsp:txXfrm>
    </dsp:sp>
    <dsp:sp modelId="{D55DCD3E-8F49-46AE-BC7F-EFAD9D728934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Human Dimension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1621903"/>
        <a:ext cx="591627" cy="434664"/>
      </dsp:txXfrm>
    </dsp:sp>
    <dsp:sp modelId="{E4576E59-4C04-4233-B634-95AFE4271356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Caring</a:t>
          </a:r>
          <a:endParaRPr lang="en-US" sz="600" kern="1200" dirty="0"/>
        </a:p>
      </dsp:txBody>
      <dsp:txXfrm>
        <a:off x="561792" y="1054424"/>
        <a:ext cx="613360" cy="410516"/>
      </dsp:txXfrm>
    </dsp:sp>
    <dsp:sp modelId="{CD269FF7-A949-40EF-ACC5-2355C5E742BD}">
      <dsp:nvSpPr>
        <dsp:cNvPr id="0" name=""/>
        <dsp:cNvSpPr/>
      </dsp:nvSpPr>
      <dsp:spPr>
        <a:xfrm>
          <a:off x="419221" y="35460"/>
          <a:ext cx="2028436" cy="2028436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Learning How to Learn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820078" y="252793"/>
        <a:ext cx="591627" cy="43466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B9D6C-4F41-416C-BBFD-952AA736CBDA}">
      <dsp:nvSpPr>
        <dsp:cNvPr id="0" name=""/>
        <dsp:cNvSpPr/>
      </dsp:nvSpPr>
      <dsp:spPr>
        <a:xfrm>
          <a:off x="1418698" y="450186"/>
          <a:ext cx="3740818" cy="3740818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Foundational Knowledge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3329187" y="850988"/>
        <a:ext cx="1091071" cy="801603"/>
      </dsp:txXfrm>
    </dsp:sp>
    <dsp:sp modelId="{3AA5E612-63C2-4EE6-8084-1FA7FF922DDB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Application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3974619" y="1944557"/>
        <a:ext cx="1131152" cy="757070"/>
      </dsp:txXfrm>
    </dsp:sp>
    <dsp:sp modelId="{5A07F41C-FA07-4BF8-9F5A-C40B94DF1960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Integration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3324429" y="2991095"/>
        <a:ext cx="1091071" cy="801603"/>
      </dsp:txXfrm>
    </dsp:sp>
    <dsp:sp modelId="{D55DCD3E-8F49-46AE-BC7F-EFAD9D728934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Human Dimension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2153197" y="2991095"/>
        <a:ext cx="1091071" cy="801603"/>
      </dsp:txXfrm>
    </dsp:sp>
    <dsp:sp modelId="{E4576E59-4C04-4233-B634-95AFE4271356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Caring</a:t>
          </a:r>
          <a:endParaRPr lang="en-US" sz="1200" kern="1200" dirty="0"/>
        </a:p>
      </dsp:txBody>
      <dsp:txXfrm>
        <a:off x="1471834" y="1944557"/>
        <a:ext cx="1131152" cy="757070"/>
      </dsp:txXfrm>
    </dsp:sp>
    <dsp:sp modelId="{CD269FF7-A949-40EF-ACC5-2355C5E742BD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Learning How to Learn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2153197" y="853485"/>
        <a:ext cx="1091071" cy="801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B9D6C-4F41-416C-BBFD-952AA736CBDA}">
      <dsp:nvSpPr>
        <dsp:cNvPr id="0" name=""/>
        <dsp:cNvSpPr/>
      </dsp:nvSpPr>
      <dsp:spPr>
        <a:xfrm>
          <a:off x="1418698" y="450186"/>
          <a:ext cx="3740818" cy="3740818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Foundational Knowledge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3329187" y="850988"/>
        <a:ext cx="1091071" cy="801603"/>
      </dsp:txXfrm>
    </dsp:sp>
    <dsp:sp modelId="{3AA5E612-63C2-4EE6-8084-1FA7FF922DDB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Application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3974619" y="1944557"/>
        <a:ext cx="1131152" cy="757070"/>
      </dsp:txXfrm>
    </dsp:sp>
    <dsp:sp modelId="{5A07F41C-FA07-4BF8-9F5A-C40B94DF1960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Integration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3324429" y="2991095"/>
        <a:ext cx="1091071" cy="801603"/>
      </dsp:txXfrm>
    </dsp:sp>
    <dsp:sp modelId="{D55DCD3E-8F49-46AE-BC7F-EFAD9D728934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Human Dimension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2153197" y="2991095"/>
        <a:ext cx="1091071" cy="801603"/>
      </dsp:txXfrm>
    </dsp:sp>
    <dsp:sp modelId="{E4576E59-4C04-4233-B634-95AFE4271356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Caring</a:t>
          </a:r>
          <a:endParaRPr lang="en-US" sz="1200" kern="1200" dirty="0"/>
        </a:p>
      </dsp:txBody>
      <dsp:txXfrm>
        <a:off x="1471834" y="1944557"/>
        <a:ext cx="1131152" cy="757070"/>
      </dsp:txXfrm>
    </dsp:sp>
    <dsp:sp modelId="{CD269FF7-A949-40EF-ACC5-2355C5E742BD}">
      <dsp:nvSpPr>
        <dsp:cNvPr id="0" name=""/>
        <dsp:cNvSpPr/>
      </dsp:nvSpPr>
      <dsp:spPr>
        <a:xfrm>
          <a:off x="1413940" y="452683"/>
          <a:ext cx="3740818" cy="3740818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Raleway ExtraBold" panose="020B0604020202020204" charset="0"/>
            </a:rPr>
            <a:t>Learning How to Learn</a:t>
          </a:r>
          <a:endParaRPr lang="en-US" sz="1200" kern="1200" dirty="0">
            <a:latin typeface="Raleway ExtraBold" panose="020B0604020202020204" charset="0"/>
          </a:endParaRPr>
        </a:p>
      </dsp:txBody>
      <dsp:txXfrm>
        <a:off x="2153197" y="853485"/>
        <a:ext cx="1091071" cy="801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F6E1A-17CF-4A5A-81F2-AB25E3202D2E}">
      <dsp:nvSpPr>
        <dsp:cNvPr id="0" name=""/>
        <dsp:cNvSpPr/>
      </dsp:nvSpPr>
      <dsp:spPr>
        <a:xfrm>
          <a:off x="1559091" y="0"/>
          <a:ext cx="623636" cy="533400"/>
        </a:xfrm>
        <a:prstGeom prst="trapezoid">
          <a:avLst>
            <a:gd name="adj" fmla="val 58459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Raleway ExtraBold" panose="020B0604020202020204" charset="0"/>
            </a:rPr>
            <a:t>Create</a:t>
          </a:r>
          <a:endParaRPr lang="en-US" sz="1400" kern="1200" dirty="0">
            <a:latin typeface="Raleway ExtraBold" panose="020B0604020202020204" charset="0"/>
          </a:endParaRPr>
        </a:p>
      </dsp:txBody>
      <dsp:txXfrm>
        <a:off x="1559091" y="0"/>
        <a:ext cx="623636" cy="533400"/>
      </dsp:txXfrm>
    </dsp:sp>
    <dsp:sp modelId="{B650157F-E5C0-41B8-9739-E29298E984AB}">
      <dsp:nvSpPr>
        <dsp:cNvPr id="0" name=""/>
        <dsp:cNvSpPr/>
      </dsp:nvSpPr>
      <dsp:spPr>
        <a:xfrm>
          <a:off x="1247273" y="533400"/>
          <a:ext cx="1247273" cy="533400"/>
        </a:xfrm>
        <a:prstGeom prst="trapezoid">
          <a:avLst>
            <a:gd name="adj" fmla="val 58459"/>
          </a:avLst>
        </a:prstGeom>
        <a:solidFill>
          <a:schemeClr val="accent3">
            <a:shade val="80000"/>
            <a:hueOff val="57610"/>
            <a:satOff val="-3169"/>
            <a:lumOff val="56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Raleway ExtraBold" panose="020B0604020202020204" charset="0"/>
            </a:rPr>
            <a:t>Evaluate</a:t>
          </a:r>
          <a:endParaRPr lang="en-US" sz="1400" kern="1200" dirty="0">
            <a:latin typeface="Raleway ExtraBold" panose="020B0604020202020204" charset="0"/>
          </a:endParaRPr>
        </a:p>
      </dsp:txBody>
      <dsp:txXfrm>
        <a:off x="1465546" y="533400"/>
        <a:ext cx="810727" cy="533400"/>
      </dsp:txXfrm>
    </dsp:sp>
    <dsp:sp modelId="{0AE7CF98-6232-4FF0-9CDE-C51C7B8AAB84}">
      <dsp:nvSpPr>
        <dsp:cNvPr id="0" name=""/>
        <dsp:cNvSpPr/>
      </dsp:nvSpPr>
      <dsp:spPr>
        <a:xfrm>
          <a:off x="935455" y="1066800"/>
          <a:ext cx="1870910" cy="533400"/>
        </a:xfrm>
        <a:prstGeom prst="trapezoid">
          <a:avLst>
            <a:gd name="adj" fmla="val 58459"/>
          </a:avLst>
        </a:prstGeom>
        <a:solidFill>
          <a:schemeClr val="accent3">
            <a:shade val="80000"/>
            <a:hueOff val="115220"/>
            <a:satOff val="-6337"/>
            <a:lumOff val="113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Raleway ExtraBold" panose="020B0604020202020204" charset="0"/>
            </a:rPr>
            <a:t>Analyze</a:t>
          </a:r>
          <a:endParaRPr lang="en-US" sz="1400" kern="1200" dirty="0">
            <a:latin typeface="Raleway ExtraBold" panose="020B0604020202020204" charset="0"/>
          </a:endParaRPr>
        </a:p>
      </dsp:txBody>
      <dsp:txXfrm>
        <a:off x="1262864" y="1066800"/>
        <a:ext cx="1216091" cy="533400"/>
      </dsp:txXfrm>
    </dsp:sp>
    <dsp:sp modelId="{8584A0D3-8382-4E86-A853-972FD19D5C70}">
      <dsp:nvSpPr>
        <dsp:cNvPr id="0" name=""/>
        <dsp:cNvSpPr/>
      </dsp:nvSpPr>
      <dsp:spPr>
        <a:xfrm>
          <a:off x="623636" y="1600200"/>
          <a:ext cx="2494546" cy="533400"/>
        </a:xfrm>
        <a:prstGeom prst="trapezoid">
          <a:avLst>
            <a:gd name="adj" fmla="val 58459"/>
          </a:avLst>
        </a:prstGeom>
        <a:solidFill>
          <a:schemeClr val="accent3">
            <a:shade val="80000"/>
            <a:hueOff val="172831"/>
            <a:satOff val="-9506"/>
            <a:lumOff val="170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Raleway ExtraBold" panose="020B0604020202020204" charset="0"/>
            </a:rPr>
            <a:t>Apply</a:t>
          </a:r>
          <a:endParaRPr lang="en-US" sz="1400" kern="1200" dirty="0">
            <a:latin typeface="Raleway ExtraBold" panose="020B0604020202020204" charset="0"/>
          </a:endParaRPr>
        </a:p>
      </dsp:txBody>
      <dsp:txXfrm>
        <a:off x="1060182" y="1600200"/>
        <a:ext cx="1621455" cy="533400"/>
      </dsp:txXfrm>
    </dsp:sp>
    <dsp:sp modelId="{5229A354-FECB-4A07-8B59-62AA6EC19825}">
      <dsp:nvSpPr>
        <dsp:cNvPr id="0" name=""/>
        <dsp:cNvSpPr/>
      </dsp:nvSpPr>
      <dsp:spPr>
        <a:xfrm>
          <a:off x="311818" y="2133600"/>
          <a:ext cx="3118183" cy="533400"/>
        </a:xfrm>
        <a:prstGeom prst="trapezoid">
          <a:avLst>
            <a:gd name="adj" fmla="val 58459"/>
          </a:avLst>
        </a:prstGeom>
        <a:solidFill>
          <a:schemeClr val="accent3">
            <a:shade val="80000"/>
            <a:hueOff val="230441"/>
            <a:satOff val="-12674"/>
            <a:lumOff val="227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Raleway ExtraBold" panose="020B0604020202020204" charset="0"/>
            </a:rPr>
            <a:t>Understand</a:t>
          </a:r>
          <a:r>
            <a:rPr lang="en-US" sz="1400" kern="1200" dirty="0" smtClean="0"/>
            <a:t> </a:t>
          </a:r>
          <a:endParaRPr lang="en-US" sz="1400" kern="1200" dirty="0"/>
        </a:p>
      </dsp:txBody>
      <dsp:txXfrm>
        <a:off x="857500" y="2133600"/>
        <a:ext cx="2026819" cy="533400"/>
      </dsp:txXfrm>
    </dsp:sp>
    <dsp:sp modelId="{2B3A3E34-087B-4646-AA99-8291136A0E2D}">
      <dsp:nvSpPr>
        <dsp:cNvPr id="0" name=""/>
        <dsp:cNvSpPr/>
      </dsp:nvSpPr>
      <dsp:spPr>
        <a:xfrm>
          <a:off x="0" y="2667000"/>
          <a:ext cx="3741819" cy="533400"/>
        </a:xfrm>
        <a:prstGeom prst="trapezoid">
          <a:avLst>
            <a:gd name="adj" fmla="val 58459"/>
          </a:avLst>
        </a:prstGeom>
        <a:solidFill>
          <a:schemeClr val="accent3">
            <a:shade val="80000"/>
            <a:hueOff val="288051"/>
            <a:satOff val="-15843"/>
            <a:lumOff val="284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Raleway ExtraBold" panose="020B0604020202020204" charset="0"/>
            </a:rPr>
            <a:t>Remember</a:t>
          </a:r>
          <a:endParaRPr lang="en-US" sz="1400" kern="1200" dirty="0">
            <a:latin typeface="Raleway ExtraBold" panose="020B0604020202020204" charset="0"/>
          </a:endParaRPr>
        </a:p>
      </dsp:txBody>
      <dsp:txXfrm>
        <a:off x="654818" y="2667000"/>
        <a:ext cx="2432183" cy="533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B9D6C-4F41-416C-BBFD-952AA736CBDA}">
      <dsp:nvSpPr>
        <dsp:cNvPr id="0" name=""/>
        <dsp:cNvSpPr/>
      </dsp:nvSpPr>
      <dsp:spPr>
        <a:xfrm>
          <a:off x="1009844" y="370440"/>
          <a:ext cx="3078171" cy="3078171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Raleway ExtraBold" panose="020B0604020202020204" charset="0"/>
            </a:rPr>
            <a:t>Foundational Knowledge</a:t>
          </a:r>
          <a:endParaRPr lang="en-US" sz="1000" kern="1200" dirty="0">
            <a:latin typeface="Raleway ExtraBold" panose="020B0604020202020204" charset="0"/>
          </a:endParaRPr>
        </a:p>
      </dsp:txBody>
      <dsp:txXfrm>
        <a:off x="2581910" y="700244"/>
        <a:ext cx="897800" cy="659608"/>
      </dsp:txXfrm>
    </dsp:sp>
    <dsp:sp modelId="{3AA5E612-63C2-4EE6-8084-1FA7FF922DDB}">
      <dsp:nvSpPr>
        <dsp:cNvPr id="0" name=""/>
        <dsp:cNvSpPr/>
      </dsp:nvSpPr>
      <dsp:spPr>
        <a:xfrm>
          <a:off x="1005929" y="372495"/>
          <a:ext cx="3078171" cy="3078171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Raleway ExtraBold" panose="020B0604020202020204" charset="0"/>
            </a:rPr>
            <a:t>Application</a:t>
          </a:r>
          <a:endParaRPr lang="en-US" sz="1000" kern="1200" dirty="0">
            <a:latin typeface="Raleway ExtraBold" panose="020B0604020202020204" charset="0"/>
          </a:endParaRPr>
        </a:p>
      </dsp:txBody>
      <dsp:txXfrm>
        <a:off x="3113010" y="1600099"/>
        <a:ext cx="930780" cy="622963"/>
      </dsp:txXfrm>
    </dsp:sp>
    <dsp:sp modelId="{5A07F41C-FA07-4BF8-9F5A-C40B94DF1960}">
      <dsp:nvSpPr>
        <dsp:cNvPr id="0" name=""/>
        <dsp:cNvSpPr/>
      </dsp:nvSpPr>
      <dsp:spPr>
        <a:xfrm>
          <a:off x="1005929" y="372495"/>
          <a:ext cx="3078171" cy="3078171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Raleway ExtraBold" panose="020B0604020202020204" charset="0"/>
            </a:rPr>
            <a:t>Integration</a:t>
          </a:r>
          <a:endParaRPr lang="en-US" sz="1000" kern="1200" dirty="0">
            <a:latin typeface="Raleway ExtraBold" panose="020B0604020202020204" charset="0"/>
          </a:endParaRPr>
        </a:p>
      </dsp:txBody>
      <dsp:txXfrm>
        <a:off x="2577995" y="2461254"/>
        <a:ext cx="897800" cy="659608"/>
      </dsp:txXfrm>
    </dsp:sp>
    <dsp:sp modelId="{D55DCD3E-8F49-46AE-BC7F-EFAD9D728934}">
      <dsp:nvSpPr>
        <dsp:cNvPr id="0" name=""/>
        <dsp:cNvSpPr/>
      </dsp:nvSpPr>
      <dsp:spPr>
        <a:xfrm>
          <a:off x="1005929" y="372495"/>
          <a:ext cx="3078171" cy="3078171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Raleway ExtraBold" panose="020B0604020202020204" charset="0"/>
            </a:rPr>
            <a:t>Human Dimension</a:t>
          </a:r>
          <a:endParaRPr lang="en-US" sz="1000" kern="1200" dirty="0">
            <a:latin typeface="Raleway ExtraBold" panose="020B0604020202020204" charset="0"/>
          </a:endParaRPr>
        </a:p>
      </dsp:txBody>
      <dsp:txXfrm>
        <a:off x="1614234" y="2461254"/>
        <a:ext cx="897800" cy="659608"/>
      </dsp:txXfrm>
    </dsp:sp>
    <dsp:sp modelId="{E4576E59-4C04-4233-B634-95AFE4271356}">
      <dsp:nvSpPr>
        <dsp:cNvPr id="0" name=""/>
        <dsp:cNvSpPr/>
      </dsp:nvSpPr>
      <dsp:spPr>
        <a:xfrm>
          <a:off x="1005929" y="372495"/>
          <a:ext cx="3078171" cy="3078171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Raleway ExtraBold" panose="020B0604020202020204" charset="0"/>
            </a:rPr>
            <a:t>Caring</a:t>
          </a:r>
          <a:endParaRPr lang="en-US" sz="1000" kern="1200" dirty="0"/>
        </a:p>
      </dsp:txBody>
      <dsp:txXfrm>
        <a:off x="1053567" y="1600099"/>
        <a:ext cx="930780" cy="622963"/>
      </dsp:txXfrm>
    </dsp:sp>
    <dsp:sp modelId="{CD269FF7-A949-40EF-ACC5-2355C5E742BD}">
      <dsp:nvSpPr>
        <dsp:cNvPr id="0" name=""/>
        <dsp:cNvSpPr/>
      </dsp:nvSpPr>
      <dsp:spPr>
        <a:xfrm>
          <a:off x="1005929" y="372495"/>
          <a:ext cx="3078171" cy="3078171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Raleway ExtraBold" panose="020B0604020202020204" charset="0"/>
            </a:rPr>
            <a:t>Learning How to Learn</a:t>
          </a:r>
          <a:endParaRPr lang="en-US" sz="1000" kern="1200" dirty="0">
            <a:latin typeface="Raleway ExtraBold" panose="020B0604020202020204" charset="0"/>
          </a:endParaRPr>
        </a:p>
      </dsp:txBody>
      <dsp:txXfrm>
        <a:off x="1614234" y="702299"/>
        <a:ext cx="897800" cy="6596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B9D6C-4F41-416C-BBFD-952AA736CBDA}">
      <dsp:nvSpPr>
        <dsp:cNvPr id="0" name=""/>
        <dsp:cNvSpPr/>
      </dsp:nvSpPr>
      <dsp:spPr>
        <a:xfrm>
          <a:off x="608660" y="87535"/>
          <a:ext cx="2028436" cy="2028436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Foundational Knowledge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644612" y="304868"/>
        <a:ext cx="591627" cy="434664"/>
      </dsp:txXfrm>
    </dsp:sp>
    <dsp:sp modelId="{3AA5E612-63C2-4EE6-8084-1FA7FF922DDB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Application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918912" y="1054424"/>
        <a:ext cx="613360" cy="410516"/>
      </dsp:txXfrm>
    </dsp:sp>
    <dsp:sp modelId="{5A07F41C-FA07-4BF8-9F5A-C40B94DF1960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Integration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66351" y="1621903"/>
        <a:ext cx="591627" cy="434664"/>
      </dsp:txXfrm>
    </dsp:sp>
    <dsp:sp modelId="{D55DCD3E-8F49-46AE-BC7F-EFAD9D728934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Human Dimension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1621903"/>
        <a:ext cx="591627" cy="434664"/>
      </dsp:txXfrm>
    </dsp:sp>
    <dsp:sp modelId="{E4576E59-4C04-4233-B634-95AFE4271356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Caring</a:t>
          </a:r>
          <a:endParaRPr lang="en-US" sz="600" kern="1200" dirty="0"/>
        </a:p>
      </dsp:txBody>
      <dsp:txXfrm>
        <a:off x="561792" y="1054424"/>
        <a:ext cx="613360" cy="410516"/>
      </dsp:txXfrm>
    </dsp:sp>
    <dsp:sp modelId="{CD269FF7-A949-40EF-ACC5-2355C5E742BD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Learning How to Learn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462797"/>
        <a:ext cx="591627" cy="4346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B9D6C-4F41-416C-BBFD-952AA736CBDA}">
      <dsp:nvSpPr>
        <dsp:cNvPr id="0" name=""/>
        <dsp:cNvSpPr/>
      </dsp:nvSpPr>
      <dsp:spPr>
        <a:xfrm>
          <a:off x="534541" y="248127"/>
          <a:ext cx="2028436" cy="2028436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Foundational Knowledge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70493" y="465459"/>
        <a:ext cx="591627" cy="434664"/>
      </dsp:txXfrm>
    </dsp:sp>
    <dsp:sp modelId="{3AA5E612-63C2-4EE6-8084-1FA7FF922DDB}">
      <dsp:nvSpPr>
        <dsp:cNvPr id="0" name=""/>
        <dsp:cNvSpPr/>
      </dsp:nvSpPr>
      <dsp:spPr>
        <a:xfrm>
          <a:off x="789816" y="245464"/>
          <a:ext cx="2028436" cy="2028436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Application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2178329" y="1054424"/>
        <a:ext cx="613360" cy="410516"/>
      </dsp:txXfrm>
    </dsp:sp>
    <dsp:sp modelId="{5A07F41C-FA07-4BF8-9F5A-C40B94DF1960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Integration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66351" y="1621903"/>
        <a:ext cx="591627" cy="434664"/>
      </dsp:txXfrm>
    </dsp:sp>
    <dsp:sp modelId="{D55DCD3E-8F49-46AE-BC7F-EFAD9D728934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Human Dimension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1621903"/>
        <a:ext cx="591627" cy="434664"/>
      </dsp:txXfrm>
    </dsp:sp>
    <dsp:sp modelId="{E4576E59-4C04-4233-B634-95AFE4271356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Caring</a:t>
          </a:r>
          <a:endParaRPr lang="en-US" sz="600" kern="1200" dirty="0"/>
        </a:p>
      </dsp:txBody>
      <dsp:txXfrm>
        <a:off x="561792" y="1054424"/>
        <a:ext cx="613360" cy="410516"/>
      </dsp:txXfrm>
    </dsp:sp>
    <dsp:sp modelId="{CD269FF7-A949-40EF-ACC5-2355C5E742BD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Learning How to Learn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462797"/>
        <a:ext cx="591627" cy="4346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B9D6C-4F41-416C-BBFD-952AA736CBDA}">
      <dsp:nvSpPr>
        <dsp:cNvPr id="0" name=""/>
        <dsp:cNvSpPr/>
      </dsp:nvSpPr>
      <dsp:spPr>
        <a:xfrm>
          <a:off x="534541" y="235773"/>
          <a:ext cx="2028436" cy="2028436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Foundational Knowledge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70493" y="453106"/>
        <a:ext cx="591627" cy="434664"/>
      </dsp:txXfrm>
    </dsp:sp>
    <dsp:sp modelId="{3AA5E612-63C2-4EE6-8084-1FA7FF922DDB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Application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918912" y="1054424"/>
        <a:ext cx="613360" cy="410516"/>
      </dsp:txXfrm>
    </dsp:sp>
    <dsp:sp modelId="{5A07F41C-FA07-4BF8-9F5A-C40B94DF1960}">
      <dsp:nvSpPr>
        <dsp:cNvPr id="0" name=""/>
        <dsp:cNvSpPr/>
      </dsp:nvSpPr>
      <dsp:spPr>
        <a:xfrm>
          <a:off x="616872" y="430762"/>
          <a:ext cx="2028436" cy="2028436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Integration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652823" y="1807201"/>
        <a:ext cx="591627" cy="434664"/>
      </dsp:txXfrm>
    </dsp:sp>
    <dsp:sp modelId="{D55DCD3E-8F49-46AE-BC7F-EFAD9D728934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Human Dimension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1621903"/>
        <a:ext cx="591627" cy="434664"/>
      </dsp:txXfrm>
    </dsp:sp>
    <dsp:sp modelId="{E4576E59-4C04-4233-B634-95AFE4271356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Caring</a:t>
          </a:r>
          <a:endParaRPr lang="en-US" sz="600" kern="1200" dirty="0"/>
        </a:p>
      </dsp:txBody>
      <dsp:txXfrm>
        <a:off x="561792" y="1054424"/>
        <a:ext cx="613360" cy="410516"/>
      </dsp:txXfrm>
    </dsp:sp>
    <dsp:sp modelId="{CD269FF7-A949-40EF-ACC5-2355C5E742BD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Learning How to Learn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462797"/>
        <a:ext cx="591627" cy="4346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B9D6C-4F41-416C-BBFD-952AA736CBDA}">
      <dsp:nvSpPr>
        <dsp:cNvPr id="0" name=""/>
        <dsp:cNvSpPr/>
      </dsp:nvSpPr>
      <dsp:spPr>
        <a:xfrm>
          <a:off x="534541" y="248127"/>
          <a:ext cx="2028436" cy="2028436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Foundational Knowledge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70493" y="465459"/>
        <a:ext cx="591627" cy="434664"/>
      </dsp:txXfrm>
    </dsp:sp>
    <dsp:sp modelId="{3AA5E612-63C2-4EE6-8084-1FA7FF922DDB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Application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918912" y="1054424"/>
        <a:ext cx="613360" cy="410516"/>
      </dsp:txXfrm>
    </dsp:sp>
    <dsp:sp modelId="{5A07F41C-FA07-4BF8-9F5A-C40B94DF1960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Integration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66351" y="1621903"/>
        <a:ext cx="591627" cy="434664"/>
      </dsp:txXfrm>
    </dsp:sp>
    <dsp:sp modelId="{D55DCD3E-8F49-46AE-BC7F-EFAD9D728934}">
      <dsp:nvSpPr>
        <dsp:cNvPr id="0" name=""/>
        <dsp:cNvSpPr/>
      </dsp:nvSpPr>
      <dsp:spPr>
        <a:xfrm>
          <a:off x="443927" y="443115"/>
          <a:ext cx="2028436" cy="2028436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Human Dimension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844785" y="1819554"/>
        <a:ext cx="591627" cy="434664"/>
      </dsp:txXfrm>
    </dsp:sp>
    <dsp:sp modelId="{E4576E59-4C04-4233-B634-95AFE4271356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Caring</a:t>
          </a:r>
          <a:endParaRPr lang="en-US" sz="600" kern="1200" dirty="0"/>
        </a:p>
      </dsp:txBody>
      <dsp:txXfrm>
        <a:off x="561792" y="1054424"/>
        <a:ext cx="613360" cy="410516"/>
      </dsp:txXfrm>
    </dsp:sp>
    <dsp:sp modelId="{CD269FF7-A949-40EF-ACC5-2355C5E742BD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Learning How to Learn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462797"/>
        <a:ext cx="591627" cy="4346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B9D6C-4F41-416C-BBFD-952AA736CBDA}">
      <dsp:nvSpPr>
        <dsp:cNvPr id="0" name=""/>
        <dsp:cNvSpPr/>
      </dsp:nvSpPr>
      <dsp:spPr>
        <a:xfrm>
          <a:off x="534541" y="248127"/>
          <a:ext cx="2028436" cy="2028436"/>
        </a:xfrm>
        <a:prstGeom prst="pie">
          <a:avLst>
            <a:gd name="adj1" fmla="val 16200000"/>
            <a:gd name="adj2" fmla="val 19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Foundational Knowledge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70493" y="465459"/>
        <a:ext cx="591627" cy="434664"/>
      </dsp:txXfrm>
    </dsp:sp>
    <dsp:sp modelId="{3AA5E612-63C2-4EE6-8084-1FA7FF922DDB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Application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918912" y="1054424"/>
        <a:ext cx="613360" cy="410516"/>
      </dsp:txXfrm>
    </dsp:sp>
    <dsp:sp modelId="{5A07F41C-FA07-4BF8-9F5A-C40B94DF1960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800000"/>
            <a:gd name="adj2" fmla="val 540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Integration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1566351" y="1621903"/>
        <a:ext cx="591627" cy="434664"/>
      </dsp:txXfrm>
    </dsp:sp>
    <dsp:sp modelId="{D55DCD3E-8F49-46AE-BC7F-EFAD9D728934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Human Dimension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1621903"/>
        <a:ext cx="591627" cy="434664"/>
      </dsp:txXfrm>
    </dsp:sp>
    <dsp:sp modelId="{E4576E59-4C04-4233-B634-95AFE4271356}">
      <dsp:nvSpPr>
        <dsp:cNvPr id="0" name=""/>
        <dsp:cNvSpPr/>
      </dsp:nvSpPr>
      <dsp:spPr>
        <a:xfrm>
          <a:off x="308042" y="245464"/>
          <a:ext cx="2028436" cy="2028436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Caring</a:t>
          </a:r>
          <a:endParaRPr lang="en-US" sz="600" kern="1200" dirty="0"/>
        </a:p>
      </dsp:txBody>
      <dsp:txXfrm>
        <a:off x="339435" y="1054424"/>
        <a:ext cx="613360" cy="410516"/>
      </dsp:txXfrm>
    </dsp:sp>
    <dsp:sp modelId="{CD269FF7-A949-40EF-ACC5-2355C5E742BD}">
      <dsp:nvSpPr>
        <dsp:cNvPr id="0" name=""/>
        <dsp:cNvSpPr/>
      </dsp:nvSpPr>
      <dsp:spPr>
        <a:xfrm>
          <a:off x="530399" y="245464"/>
          <a:ext cx="2028436" cy="2028436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>
              <a:latin typeface="Raleway ExtraBold" panose="020B0604020202020204" charset="0"/>
            </a:rPr>
            <a:t>Learning How to Learn</a:t>
          </a:r>
          <a:endParaRPr lang="en-US" sz="600" kern="1200" dirty="0">
            <a:latin typeface="Raleway ExtraBold" panose="020B0604020202020204" charset="0"/>
          </a:endParaRPr>
        </a:p>
      </dsp:txBody>
      <dsp:txXfrm>
        <a:off x="931257" y="462797"/>
        <a:ext cx="591627" cy="434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6859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8821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200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skills, critical/creative/practical thinking</a:t>
            </a:r>
          </a:p>
          <a:p>
            <a:pPr lvl="0"/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 literature on college teaching this is seem as skills, managing complex projects, general concept of thinking, critical thinking, creative thinking, practical thinking</a:t>
            </a:r>
          </a:p>
          <a:p>
            <a:pPr lvl="0"/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“engage in some new kind of action”</a:t>
            </a:r>
          </a:p>
          <a:p>
            <a:pPr lvl="0"/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“goal of any skill-focused learning is to move learners along a continuum in the direction of being able to perform an action at a higher level of competence” (p. 44)</a:t>
            </a:r>
          </a:p>
          <a:p>
            <a:pPr lvl="0"/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(Developing skills in topic development, searching, evaluating, and citing.)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13949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19855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en-US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5402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66666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en-US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9469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5893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endParaRPr lang="en-US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9496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40339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275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92827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86788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80198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75476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7619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2131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0551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17017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5848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2368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1471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0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0536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8519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0" t="0" r="0" b="0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rgbClr val="FFFFFF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32872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0" t="0" r="0" b="0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rgbClr val="43434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726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685800" y="38306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0" t="0" r="0" b="0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FFB600"/>
              </a:buClr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434343"/>
                </a:solidFill>
              </a:defRPr>
            </a:lvl1pPr>
            <a:lvl2pPr lvl="1">
              <a:buNone/>
              <a:defRPr>
                <a:solidFill>
                  <a:srgbClr val="FFB600"/>
                </a:solidFill>
              </a:defRPr>
            </a:lvl2pPr>
            <a:lvl3pPr lvl="2">
              <a:buNone/>
              <a:defRPr>
                <a:solidFill>
                  <a:srgbClr val="FFB600"/>
                </a:solidFill>
              </a:defRPr>
            </a:lvl3pPr>
            <a:lvl4pPr lvl="3">
              <a:buNone/>
              <a:defRPr>
                <a:solidFill>
                  <a:srgbClr val="FFB600"/>
                </a:solidFill>
              </a:defRPr>
            </a:lvl4pPr>
            <a:lvl5pPr lvl="4">
              <a:buNone/>
              <a:defRPr>
                <a:solidFill>
                  <a:srgbClr val="FFB600"/>
                </a:solidFill>
              </a:defRPr>
            </a:lvl5pPr>
            <a:lvl6pPr lvl="5">
              <a:buNone/>
              <a:defRPr>
                <a:solidFill>
                  <a:srgbClr val="FFB600"/>
                </a:solidFill>
              </a:defRPr>
            </a:lvl6pPr>
            <a:lvl7pPr lvl="6">
              <a:buNone/>
              <a:defRPr>
                <a:solidFill>
                  <a:srgbClr val="FFB600"/>
                </a:solidFill>
              </a:defRPr>
            </a:lvl7pPr>
            <a:lvl8pPr lvl="7">
              <a:buNone/>
              <a:defRPr>
                <a:solidFill>
                  <a:srgbClr val="FFB600"/>
                </a:solidFill>
              </a:defRPr>
            </a:lvl8pPr>
            <a:lvl9pPr lvl="8">
              <a:buNone/>
              <a:defRPr>
                <a:solidFill>
                  <a:srgbClr val="FFB600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0" t="0" r="0" b="0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922000" y="1887378"/>
            <a:ext cx="3543300" cy="3027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678687" y="1887378"/>
            <a:ext cx="3543300" cy="3027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434343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0" t="0" r="0" b="0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922000" y="1930500"/>
            <a:ext cx="2332200" cy="291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3373778" y="1930500"/>
            <a:ext cx="2332200" cy="291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5825557" y="1930500"/>
            <a:ext cx="2332200" cy="291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434343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434343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sp>
        <p:nvSpPr>
          <p:cNvPr id="49" name="Shape 49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0" t="0" r="0" b="0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●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○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■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●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○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■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●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○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■"/>
              <a:defRPr sz="1800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 algn="ctr">
              <a:buNone/>
              <a:defRPr sz="1300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6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scholarship.unlv.edu/lib_articles/530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carnival.com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32872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Taking a Giant Leap </a:t>
            </a:r>
            <a:r>
              <a:rPr lang="en" sz="3600" dirty="0" smtClean="0">
                <a:solidFill>
                  <a:srgbClr val="434343"/>
                </a:solidFill>
              </a:rPr>
              <a:t>Using the Taxonomy of Significant Learning to Inform Instructional Design</a:t>
            </a:r>
            <a:endParaRPr sz="3600" dirty="0"/>
          </a:p>
        </p:txBody>
      </p:sp>
      <p:grpSp>
        <p:nvGrpSpPr>
          <p:cNvPr id="58" name="Shape 58"/>
          <p:cNvGrpSpPr/>
          <p:nvPr/>
        </p:nvGrpSpPr>
        <p:grpSpPr>
          <a:xfrm>
            <a:off x="7864658" y="371176"/>
            <a:ext cx="896264" cy="896314"/>
            <a:chOff x="570875" y="4322250"/>
            <a:chExt cx="443300" cy="443325"/>
          </a:xfrm>
        </p:grpSpPr>
        <p:sp>
          <p:nvSpPr>
            <p:cNvPr id="59" name="Shape 5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Shape 60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266986" y="4185403"/>
            <a:ext cx="2386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Raleway ExtraBold" panose="020B0604020202020204" charset="0"/>
              </a:rPr>
              <a:t>Ashlynn Kogut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Raleway ExtraBold" panose="020B0604020202020204" charset="0"/>
              </a:rPr>
              <a:t>Texas A&amp;M University</a:t>
            </a:r>
            <a:endParaRPr lang="en-US" dirty="0">
              <a:solidFill>
                <a:schemeClr val="bg1"/>
              </a:solidFill>
              <a:latin typeface="Raleway ExtraBold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pSp>
        <p:nvGrpSpPr>
          <p:cNvPr id="11" name="Shape 477"/>
          <p:cNvGrpSpPr/>
          <p:nvPr/>
        </p:nvGrpSpPr>
        <p:grpSpPr>
          <a:xfrm>
            <a:off x="7864943" y="327321"/>
            <a:ext cx="997737" cy="855355"/>
            <a:chOff x="1922075" y="1629000"/>
            <a:chExt cx="437200" cy="437200"/>
          </a:xfrm>
        </p:grpSpPr>
        <p:sp>
          <p:nvSpPr>
            <p:cNvPr id="12" name="Shape 478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0" t="0" r="0" b="0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3" name="Shape 479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0" t="0" r="0" b="0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18" name="Shape 95"/>
          <p:cNvSpPr txBox="1">
            <a:spLocks noGrp="1"/>
          </p:cNvSpPr>
          <p:nvPr>
            <p:ph type="body" idx="1"/>
          </p:nvPr>
        </p:nvSpPr>
        <p:spPr>
          <a:xfrm>
            <a:off x="1757200" y="2161800"/>
            <a:ext cx="56298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buNone/>
            </a:pPr>
            <a:r>
              <a:rPr lang="en-US" sz="3000" i="1" dirty="0" smtClean="0">
                <a:solidFill>
                  <a:srgbClr val="434343"/>
                </a:solidFill>
              </a:rPr>
              <a:t>What comes to mind when you hear the phrase “significant learning”?</a:t>
            </a:r>
            <a:endParaRPr sz="3000" i="1"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60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38712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Bloom’s</a:t>
            </a:r>
            <a:r>
              <a:rPr lang="en" sz="3600" dirty="0" smtClean="0">
                <a:solidFill>
                  <a:srgbClr val="FFB600"/>
                </a:solidFill>
              </a:rPr>
              <a:t> </a:t>
            </a:r>
            <a:r>
              <a:rPr lang="en" sz="3600" dirty="0" smtClean="0"/>
              <a:t> Taxonomy</a:t>
            </a:r>
            <a:endParaRPr sz="3600" dirty="0"/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63719584"/>
              </p:ext>
            </p:extLst>
          </p:nvPr>
        </p:nvGraphicFramePr>
        <p:xfrm>
          <a:off x="2355211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38712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Taxonomy of</a:t>
            </a:r>
            <a:r>
              <a:rPr lang="en" sz="3600" dirty="0" smtClean="0">
                <a:solidFill>
                  <a:schemeClr val="accent1"/>
                </a:solidFill>
              </a:rPr>
              <a:t/>
            </a:r>
            <a:br>
              <a:rPr lang="en" sz="3600" dirty="0" smtClean="0">
                <a:solidFill>
                  <a:schemeClr val="accent1"/>
                </a:solidFill>
              </a:rPr>
            </a:br>
            <a:r>
              <a:rPr lang="en" sz="3600" dirty="0" smtClean="0"/>
              <a:t>Significant Learning</a:t>
            </a:r>
            <a:endParaRPr sz="3600" dirty="0"/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8641744"/>
              </p:ext>
            </p:extLst>
          </p:nvPr>
        </p:nvGraphicFramePr>
        <p:xfrm>
          <a:off x="2857600" y="345072"/>
          <a:ext cx="6680033" cy="4453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919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13</a:t>
            </a:fld>
            <a:endParaRPr lang="en" dirty="0"/>
          </a:p>
        </p:txBody>
      </p:sp>
      <p:sp>
        <p:nvSpPr>
          <p:cNvPr id="10" name="Shape 153"/>
          <p:cNvSpPr txBox="1">
            <a:spLocks noGrp="1"/>
          </p:cNvSpPr>
          <p:nvPr>
            <p:ph type="title"/>
          </p:nvPr>
        </p:nvSpPr>
        <p:spPr>
          <a:xfrm>
            <a:off x="700800" y="566231"/>
            <a:ext cx="38712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Bloom’s</a:t>
            </a:r>
            <a:r>
              <a:rPr lang="en" sz="2800" dirty="0" smtClean="0">
                <a:solidFill>
                  <a:srgbClr val="FFB600"/>
                </a:solidFill>
              </a:rPr>
              <a:t> </a:t>
            </a:r>
            <a:r>
              <a:rPr lang="en" sz="2800" dirty="0" smtClean="0"/>
              <a:t> Taxonomy</a:t>
            </a:r>
            <a:endParaRPr sz="2800" dirty="0"/>
          </a:p>
        </p:txBody>
      </p:sp>
      <p:sp>
        <p:nvSpPr>
          <p:cNvPr id="11" name="Shape 153"/>
          <p:cNvSpPr txBox="1">
            <a:spLocks/>
          </p:cNvSpPr>
          <p:nvPr/>
        </p:nvSpPr>
        <p:spPr>
          <a:xfrm>
            <a:off x="4594142" y="346348"/>
            <a:ext cx="3755774" cy="6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pPr algn="ctr"/>
            <a:r>
              <a:rPr lang="en-US" sz="2800" dirty="0" smtClean="0"/>
              <a:t>Taxonomy of</a:t>
            </a:r>
            <a:r>
              <a:rPr lang="en-US" sz="2800" dirty="0" smtClean="0">
                <a:solidFill>
                  <a:schemeClr val="accent1"/>
                </a:solidFill>
              </a:rPr>
              <a:t/>
            </a:r>
            <a:br>
              <a:rPr lang="en-US" sz="2800" dirty="0" smtClean="0">
                <a:solidFill>
                  <a:schemeClr val="accent1"/>
                </a:solidFill>
              </a:rPr>
            </a:br>
            <a:r>
              <a:rPr lang="en-US" sz="2800" dirty="0" smtClean="0"/>
              <a:t>Significant Learning</a:t>
            </a:r>
            <a:endParaRPr lang="en-US" sz="2800" dirty="0"/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2964570986"/>
              </p:ext>
            </p:extLst>
          </p:nvPr>
        </p:nvGraphicFramePr>
        <p:xfrm>
          <a:off x="589548" y="1314202"/>
          <a:ext cx="374182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4032893829"/>
              </p:ext>
            </p:extLst>
          </p:nvPr>
        </p:nvGraphicFramePr>
        <p:xfrm>
          <a:off x="4215021" y="1082157"/>
          <a:ext cx="5181642" cy="3664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4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91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922000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b="1" dirty="0" smtClean="0"/>
              <a:t>Fink describes as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U</a:t>
            </a:r>
            <a:r>
              <a:rPr lang="en" sz="1600" dirty="0" smtClean="0"/>
              <a:t>nderstand and remember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N</a:t>
            </a:r>
            <a:r>
              <a:rPr lang="en" sz="1600" dirty="0" smtClean="0"/>
              <a:t>eeded to achieve other kinds of learning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Foundational </a:t>
            </a:r>
            <a:r>
              <a:rPr lang="en" dirty="0" smtClean="0"/>
              <a:t>Knowledge</a:t>
            </a:r>
            <a:endParaRPr dirty="0"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678678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/>
              <a:t>In information literacy setting</a:t>
            </a:r>
            <a:endParaRPr sz="1600" b="1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 smtClean="0"/>
              <a:t>Knowing what is a database, scholarly article, popular article…</a:t>
            </a:r>
            <a:endParaRPr sz="1600" dirty="0"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7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940291847"/>
              </p:ext>
            </p:extLst>
          </p:nvPr>
        </p:nvGraphicFramePr>
        <p:xfrm>
          <a:off x="5575422" y="422595"/>
          <a:ext cx="3149606" cy="2414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922000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b="1" dirty="0" smtClean="0"/>
              <a:t>Fink describes as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Skills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Critical, creative, or practical thinking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Performing a new task</a:t>
            </a:r>
            <a:endParaRPr lang="en" sz="1600" dirty="0" smtClean="0"/>
          </a:p>
        </p:txBody>
      </p:sp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Application</a:t>
            </a:r>
            <a:endParaRPr dirty="0"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678678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/>
              <a:t>In information literacy setting</a:t>
            </a:r>
            <a:endParaRPr sz="1600" b="1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 smtClean="0"/>
              <a:t>Choosing an appropriate topic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 smtClean="0"/>
              <a:t>Searching for information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 smtClean="0"/>
              <a:t>Evaluating information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 smtClean="0"/>
              <a:t>Citing sources</a:t>
            </a:r>
            <a:endParaRPr sz="1600" dirty="0"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7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Pie 4"/>
          <p:cNvSpPr txBox="1"/>
          <p:nvPr/>
        </p:nvSpPr>
        <p:spPr>
          <a:xfrm>
            <a:off x="6785759" y="1227604"/>
            <a:ext cx="930780" cy="6229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kern="1200" dirty="0" smtClean="0">
                <a:latin typeface="Raleway ExtraBold" panose="020B0604020202020204" charset="0"/>
              </a:rPr>
              <a:t>Application</a:t>
            </a:r>
            <a:endParaRPr lang="en-US" sz="1000" kern="1200" dirty="0">
              <a:latin typeface="Raleway ExtraBold" panose="020B0604020202020204" charset="0"/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6440415"/>
              </p:ext>
            </p:extLst>
          </p:nvPr>
        </p:nvGraphicFramePr>
        <p:xfrm>
          <a:off x="5575422" y="422595"/>
          <a:ext cx="3149606" cy="2414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778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922000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b="1" dirty="0" smtClean="0"/>
              <a:t>Fink describes as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Making connections between ideas, learning experiences, and life</a:t>
            </a:r>
            <a:endParaRPr lang="en" sz="1600" dirty="0" smtClean="0"/>
          </a:p>
        </p:txBody>
      </p:sp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Integration</a:t>
            </a:r>
            <a:endParaRPr dirty="0"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678678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/>
              <a:t>In information literacy setting</a:t>
            </a:r>
            <a:endParaRPr sz="1600" b="1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 smtClean="0"/>
              <a:t>Linking information evaluation to personal settings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Seeing how different topics require different information</a:t>
            </a:r>
            <a:endParaRPr sz="1600" dirty="0"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7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154382730"/>
              </p:ext>
            </p:extLst>
          </p:nvPr>
        </p:nvGraphicFramePr>
        <p:xfrm>
          <a:off x="5575422" y="422595"/>
          <a:ext cx="3149606" cy="2414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583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922000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b="1" dirty="0" smtClean="0"/>
              <a:t>Fink describes as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Learning about oneself and others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“Personal and social implications” of what learned</a:t>
            </a:r>
            <a:endParaRPr lang="en" sz="1600" dirty="0" smtClean="0"/>
          </a:p>
        </p:txBody>
      </p:sp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Human </a:t>
            </a:r>
            <a:br>
              <a:rPr lang="en" dirty="0" smtClean="0"/>
            </a:br>
            <a:r>
              <a:rPr lang="en" dirty="0" smtClean="0"/>
              <a:t>Dimension</a:t>
            </a:r>
            <a:endParaRPr dirty="0"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678678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/>
              <a:t>In information literacy setting</a:t>
            </a:r>
            <a:endParaRPr sz="1600" b="1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Developing personal voice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Realizing value </a:t>
            </a:r>
            <a:r>
              <a:rPr lang="en-US" sz="1600" smtClean="0"/>
              <a:t>of information</a:t>
            </a:r>
            <a:endParaRPr sz="1600" dirty="0"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7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Pie 4"/>
          <p:cNvSpPr txBox="1"/>
          <p:nvPr/>
        </p:nvSpPr>
        <p:spPr>
          <a:xfrm>
            <a:off x="6134534" y="1475483"/>
            <a:ext cx="897800" cy="6596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kern="1200" dirty="0" smtClean="0">
                <a:latin typeface="Raleway ExtraBold" panose="020B0604020202020204" charset="0"/>
              </a:rPr>
              <a:t>Human Dimension</a:t>
            </a:r>
            <a:endParaRPr lang="en-US" sz="1000" kern="1200" dirty="0">
              <a:latin typeface="Raleway ExtraBold" panose="020B0604020202020204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025721612"/>
              </p:ext>
            </p:extLst>
          </p:nvPr>
        </p:nvGraphicFramePr>
        <p:xfrm>
          <a:off x="5575422" y="422595"/>
          <a:ext cx="3149606" cy="2414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7879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922000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b="1" dirty="0" smtClean="0"/>
              <a:t>Fink describes as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Developing new feelings, interests, and values</a:t>
            </a:r>
            <a:endParaRPr lang="en" sz="1600" dirty="0" smtClean="0"/>
          </a:p>
        </p:txBody>
      </p:sp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Caring</a:t>
            </a:r>
            <a:endParaRPr dirty="0"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678678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/>
              <a:t>In information literacy setting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Concern about how and why information is produced</a:t>
            </a:r>
            <a:endParaRPr sz="1600" dirty="0"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7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Pie 4"/>
          <p:cNvSpPr txBox="1"/>
          <p:nvPr/>
        </p:nvSpPr>
        <p:spPr>
          <a:xfrm>
            <a:off x="5191445" y="1227604"/>
            <a:ext cx="930780" cy="6229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kern="1200" dirty="0" smtClean="0">
                <a:latin typeface="Raleway ExtraBold" panose="020B0604020202020204" charset="0"/>
              </a:rPr>
              <a:t>Caring</a:t>
            </a:r>
            <a:endParaRPr lang="en-US" sz="1000" kern="1200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399712345"/>
              </p:ext>
            </p:extLst>
          </p:nvPr>
        </p:nvGraphicFramePr>
        <p:xfrm>
          <a:off x="5575422" y="422595"/>
          <a:ext cx="3149606" cy="2414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747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922000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b="1" dirty="0" smtClean="0"/>
              <a:t>Fink describes as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Becoming a better student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Asking about a subject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Self-directed learning</a:t>
            </a:r>
            <a:endParaRPr lang="en" sz="1600" dirty="0" smtClean="0"/>
          </a:p>
        </p:txBody>
      </p:sp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Learni</a:t>
            </a:r>
            <a:r>
              <a:rPr lang="en-US" dirty="0" smtClean="0"/>
              <a:t>ng</a:t>
            </a:r>
            <a:r>
              <a:rPr lang="en" dirty="0" smtClean="0"/>
              <a:t> How</a:t>
            </a:r>
            <a:br>
              <a:rPr lang="en" dirty="0" smtClean="0"/>
            </a:br>
            <a:r>
              <a:rPr lang="en" dirty="0" smtClean="0"/>
              <a:t>to Learn</a:t>
            </a:r>
            <a:endParaRPr dirty="0"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678678" y="2837400"/>
            <a:ext cx="3543300" cy="15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/>
              <a:t>In information literacy setting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/>
              <a:t>Continuing to learn utilizing search and evaluation skills</a:t>
            </a:r>
            <a:endParaRPr sz="1600" dirty="0"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sp>
        <p:nvSpPr>
          <p:cNvPr id="7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Pie 4"/>
          <p:cNvSpPr txBox="1"/>
          <p:nvPr/>
        </p:nvSpPr>
        <p:spPr>
          <a:xfrm>
            <a:off x="6674234" y="1084006"/>
            <a:ext cx="897800" cy="6596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kern="1200" dirty="0" smtClean="0">
                <a:latin typeface="Raleway ExtraBold" panose="020B0604020202020204" charset="0"/>
              </a:rPr>
              <a:t>Learning How to Learn</a:t>
            </a:r>
            <a:endParaRPr lang="en-US" sz="1000" kern="1200" dirty="0">
              <a:latin typeface="Raleway ExtraBold" panose="020B0604020202020204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561461617"/>
              </p:ext>
            </p:extLst>
          </p:nvPr>
        </p:nvGraphicFramePr>
        <p:xfrm>
          <a:off x="5575422" y="422595"/>
          <a:ext cx="3149606" cy="2414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98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The Plan</a:t>
            </a:r>
            <a:endParaRPr lang="en-US" sz="4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22000" y="1885951"/>
            <a:ext cx="6866100" cy="2819864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en-US" dirty="0" smtClean="0"/>
              <a:t>Discuss the 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Origin of the Taxonomy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Elements of the Taxonomy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Articulation of Outcomes Using the Taxonomy</a:t>
            </a:r>
          </a:p>
          <a:p>
            <a:pPr>
              <a:buClr>
                <a:schemeClr val="accent1"/>
              </a:buClr>
            </a:pPr>
            <a:r>
              <a:rPr lang="en-US" dirty="0" smtClean="0"/>
              <a:t>Consider How the Taxonomy Relates to One-Shots</a:t>
            </a:r>
          </a:p>
          <a:p>
            <a:pPr marL="114300" indent="0">
              <a:buClr>
                <a:schemeClr val="accent1"/>
              </a:buClr>
              <a:buNone/>
            </a:pPr>
            <a:endParaRPr lang="en-US" dirty="0"/>
          </a:p>
          <a:p>
            <a:pPr marL="114300" indent="0">
              <a:buClr>
                <a:schemeClr val="accent1"/>
              </a:buClr>
              <a:buNone/>
            </a:pPr>
            <a:r>
              <a:rPr lang="en-US" dirty="0" smtClean="0"/>
              <a:t>Reflection activities will be interspersed for consideration of how the taxonomy applies to one-shots.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 dirty="0"/>
          </a:p>
        </p:txBody>
      </p:sp>
      <p:grpSp>
        <p:nvGrpSpPr>
          <p:cNvPr id="4" name="Shape 58"/>
          <p:cNvGrpSpPr/>
          <p:nvPr/>
        </p:nvGrpSpPr>
        <p:grpSpPr>
          <a:xfrm>
            <a:off x="7864658" y="371176"/>
            <a:ext cx="896264" cy="896314"/>
            <a:chOff x="570875" y="4322250"/>
            <a:chExt cx="443300" cy="443325"/>
          </a:xfrm>
        </p:grpSpPr>
        <p:sp>
          <p:nvSpPr>
            <p:cNvPr id="5" name="Shape 5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Shape 60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Shape 61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Shape 62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5697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ctrTitle" idx="4294967295"/>
          </p:nvPr>
        </p:nvSpPr>
        <p:spPr>
          <a:xfrm>
            <a:off x="685800" y="2269150"/>
            <a:ext cx="4977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>
                <a:solidFill>
                  <a:schemeClr val="accent1"/>
                </a:solidFill>
              </a:rPr>
              <a:t>How does this </a:t>
            </a:r>
            <a:r>
              <a:rPr lang="en" sz="5400" dirty="0" smtClean="0">
                <a:solidFill>
                  <a:schemeClr val="accent1"/>
                </a:solidFill>
              </a:rPr>
              <a:t>apply</a:t>
            </a:r>
            <a:r>
              <a:rPr lang="en" sz="4800" dirty="0" smtClean="0">
                <a:solidFill>
                  <a:schemeClr val="accent1"/>
                </a:solidFill>
              </a:rPr>
              <a:t> to one-shots?</a:t>
            </a:r>
            <a:endParaRPr sz="4800" dirty="0">
              <a:solidFill>
                <a:schemeClr val="accent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ubTitle" idx="4294967295"/>
          </p:nvPr>
        </p:nvSpPr>
        <p:spPr>
          <a:xfrm>
            <a:off x="685799" y="3411555"/>
            <a:ext cx="7751359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Apply the categories of the taxonomy to the instructional </a:t>
            </a:r>
            <a:r>
              <a:rPr lang="en" dirty="0" smtClean="0"/>
              <a:t>context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Consider the “beyond cognitive” categories as instructional goals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Shape 116"/>
          <p:cNvSpPr/>
          <p:nvPr/>
        </p:nvSpPr>
        <p:spPr>
          <a:xfrm>
            <a:off x="7334564" y="2384367"/>
            <a:ext cx="299775" cy="28623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" name="Shape 117"/>
          <p:cNvGrpSpPr/>
          <p:nvPr/>
        </p:nvGrpSpPr>
        <p:grpSpPr>
          <a:xfrm>
            <a:off x="6962708" y="777025"/>
            <a:ext cx="1284369" cy="1284693"/>
            <a:chOff x="6654650" y="3665275"/>
            <a:chExt cx="409100" cy="409125"/>
          </a:xfrm>
        </p:grpSpPr>
        <p:sp>
          <p:nvSpPr>
            <p:cNvPr id="118" name="Shape 118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Shape 120"/>
          <p:cNvGrpSpPr/>
          <p:nvPr/>
        </p:nvGrpSpPr>
        <p:grpSpPr>
          <a:xfrm rot="290934">
            <a:off x="5826714" y="2216476"/>
            <a:ext cx="848543" cy="848624"/>
            <a:chOff x="570875" y="4322250"/>
            <a:chExt cx="443300" cy="443325"/>
          </a:xfrm>
        </p:grpSpPr>
        <p:sp>
          <p:nvSpPr>
            <p:cNvPr id="121" name="Shape 121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Shape 125"/>
          <p:cNvSpPr/>
          <p:nvPr/>
        </p:nvSpPr>
        <p:spPr>
          <a:xfrm rot="2466717">
            <a:off x="5819909" y="1025895"/>
            <a:ext cx="416526" cy="397713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/>
          <p:nvPr/>
        </p:nvSpPr>
        <p:spPr>
          <a:xfrm rot="-1609245">
            <a:off x="6429073" y="1276138"/>
            <a:ext cx="299725" cy="286203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/>
          <p:nvPr/>
        </p:nvSpPr>
        <p:spPr>
          <a:xfrm rot="2926063">
            <a:off x="8246537" y="1502870"/>
            <a:ext cx="224479" cy="21434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Shape 128"/>
          <p:cNvSpPr/>
          <p:nvPr/>
        </p:nvSpPr>
        <p:spPr>
          <a:xfrm rot="-1609158">
            <a:off x="8202241" y="284727"/>
            <a:ext cx="202232" cy="19309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246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  <p:grpSp>
        <p:nvGrpSpPr>
          <p:cNvPr id="11" name="Shape 477"/>
          <p:cNvGrpSpPr/>
          <p:nvPr/>
        </p:nvGrpSpPr>
        <p:grpSpPr>
          <a:xfrm>
            <a:off x="7864943" y="327321"/>
            <a:ext cx="997737" cy="855355"/>
            <a:chOff x="1922075" y="1629000"/>
            <a:chExt cx="437200" cy="437200"/>
          </a:xfrm>
        </p:grpSpPr>
        <p:sp>
          <p:nvSpPr>
            <p:cNvPr id="12" name="Shape 478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0" t="0" r="0" b="0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3" name="Shape 479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0" t="0" r="0" b="0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18" name="Shape 95"/>
          <p:cNvSpPr txBox="1">
            <a:spLocks noGrp="1"/>
          </p:cNvSpPr>
          <p:nvPr>
            <p:ph type="body" idx="1"/>
          </p:nvPr>
        </p:nvSpPr>
        <p:spPr>
          <a:xfrm>
            <a:off x="929297" y="1939378"/>
            <a:ext cx="2580022" cy="184178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buNone/>
            </a:pPr>
            <a:r>
              <a:rPr lang="en-US" sz="3000" i="1" dirty="0" smtClean="0">
                <a:solidFill>
                  <a:srgbClr val="434343"/>
                </a:solidFill>
              </a:rPr>
              <a:t>Which levels of the taxonomy do you want to achieve in your one-shot session?</a:t>
            </a:r>
          </a:p>
          <a:p>
            <a:pPr marL="0" lvl="0" indent="0" algn="ctr">
              <a:buNone/>
            </a:pPr>
            <a:endParaRPr lang="en-US" sz="3000" i="1" dirty="0">
              <a:solidFill>
                <a:srgbClr val="434343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581692465"/>
              </p:ext>
            </p:extLst>
          </p:nvPr>
        </p:nvGraphicFramePr>
        <p:xfrm>
          <a:off x="2857600" y="345072"/>
          <a:ext cx="6680033" cy="4453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64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Linking Taxonomy to Framework</a:t>
            </a:r>
            <a:endParaRPr lang="en-US" sz="4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22000" y="2323636"/>
            <a:ext cx="6866100" cy="2819864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en-US" dirty="0" smtClean="0"/>
              <a:t>Jefferson (2017) maps each of the categories to the frames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Authority is Contextual – Foundational Knowledge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Searching as Strategic Exploration – Application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Information Creation is a Process – Integration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Research as Inquiry – Learning How to Learn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Information has Value – Caring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Scholarship as Conversation – Human Dimension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22</a:t>
            </a:fld>
            <a:endParaRPr lang="en" dirty="0"/>
          </a:p>
        </p:txBody>
      </p:sp>
      <p:grpSp>
        <p:nvGrpSpPr>
          <p:cNvPr id="4" name="Shape 58"/>
          <p:cNvGrpSpPr/>
          <p:nvPr/>
        </p:nvGrpSpPr>
        <p:grpSpPr>
          <a:xfrm>
            <a:off x="7864658" y="371176"/>
            <a:ext cx="896264" cy="896314"/>
            <a:chOff x="570875" y="4322250"/>
            <a:chExt cx="443300" cy="443325"/>
          </a:xfrm>
        </p:grpSpPr>
        <p:sp>
          <p:nvSpPr>
            <p:cNvPr id="5" name="Shape 5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Shape 60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Shape 61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Shape 62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2265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ctrTitle"/>
          </p:nvPr>
        </p:nvSpPr>
        <p:spPr>
          <a:xfrm>
            <a:off x="685800" y="2726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</a:rPr>
              <a:t>Articulation of Outcomes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1" name="Shape 592"/>
          <p:cNvGrpSpPr/>
          <p:nvPr/>
        </p:nvGrpSpPr>
        <p:grpSpPr>
          <a:xfrm>
            <a:off x="7883305" y="322247"/>
            <a:ext cx="935842" cy="832786"/>
            <a:chOff x="6654650" y="3665275"/>
            <a:chExt cx="409100" cy="409125"/>
          </a:xfrm>
          <a:solidFill>
            <a:schemeClr val="bg1"/>
          </a:solidFill>
        </p:grpSpPr>
        <p:sp>
          <p:nvSpPr>
            <p:cNvPr id="12" name="Shape 593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Shape 594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8858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2800" dirty="0"/>
              <a:t>Verbs for </a:t>
            </a:r>
            <a:r>
              <a:rPr lang="en" sz="2800" dirty="0">
                <a:solidFill>
                  <a:schemeClr val="accent1"/>
                </a:solidFill>
              </a:rPr>
              <a:t>Significant Learning</a:t>
            </a:r>
            <a:r>
              <a:rPr lang="en" sz="2800" dirty="0">
                <a:solidFill>
                  <a:srgbClr val="FFB600"/>
                </a:solidFill>
              </a:rPr>
              <a:t> </a:t>
            </a:r>
            <a:r>
              <a:rPr lang="en" sz="2800" dirty="0"/>
              <a:t>Goals</a:t>
            </a:r>
            <a:endParaRPr sz="2800" dirty="0"/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922000" y="16257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Foundational Knowledge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Remember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Understand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Identify</a:t>
            </a:r>
            <a:endParaRPr sz="1200" dirty="0"/>
          </a:p>
        </p:txBody>
      </p:sp>
      <p:sp>
        <p:nvSpPr>
          <p:cNvPr id="283" name="Shape 283"/>
          <p:cNvSpPr txBox="1">
            <a:spLocks noGrp="1"/>
          </p:cNvSpPr>
          <p:nvPr>
            <p:ph type="body" idx="2"/>
          </p:nvPr>
        </p:nvSpPr>
        <p:spPr>
          <a:xfrm>
            <a:off x="3373776" y="16257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Integration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Connect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Identify interaction between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Relate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Integrate</a:t>
            </a:r>
            <a:endParaRPr sz="1200" dirty="0"/>
          </a:p>
        </p:txBody>
      </p:sp>
      <p:sp>
        <p:nvSpPr>
          <p:cNvPr id="284" name="Shape 284"/>
          <p:cNvSpPr txBox="1">
            <a:spLocks noGrp="1"/>
          </p:cNvSpPr>
          <p:nvPr>
            <p:ph type="body" idx="3"/>
          </p:nvPr>
        </p:nvSpPr>
        <p:spPr>
          <a:xfrm>
            <a:off x="5825552" y="16257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Caring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Get excited about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Be ready to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Be more interested in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Value</a:t>
            </a:r>
            <a:endParaRPr sz="12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85" name="Shape 285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922000" y="30735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Application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Use	Assess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Critique	Judge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Manage	Analyze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Solve.	Create</a:t>
            </a:r>
            <a:endParaRPr sz="1200" dirty="0"/>
          </a:p>
        </p:txBody>
      </p:sp>
      <p:sp>
        <p:nvSpPr>
          <p:cNvPr id="287" name="Shape 287"/>
          <p:cNvSpPr txBox="1">
            <a:spLocks noGrp="1"/>
          </p:cNvSpPr>
          <p:nvPr>
            <p:ph type="body" idx="2"/>
          </p:nvPr>
        </p:nvSpPr>
        <p:spPr>
          <a:xfrm>
            <a:off x="3373776" y="30735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Human Dimension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Come to see themselves as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Interact with others regarding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Understand other in terms of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Decide to become</a:t>
            </a:r>
            <a:endParaRPr sz="1200" dirty="0"/>
          </a:p>
        </p:txBody>
      </p:sp>
      <p:sp>
        <p:nvSpPr>
          <p:cNvPr id="288" name="Shape 288"/>
          <p:cNvSpPr txBox="1">
            <a:spLocks noGrp="1"/>
          </p:cNvSpPr>
          <p:nvPr>
            <p:ph type="body" idx="3"/>
          </p:nvPr>
        </p:nvSpPr>
        <p:spPr>
          <a:xfrm>
            <a:off x="5825552" y="3073500"/>
            <a:ext cx="2778848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Learning How to Learn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Read and study effectively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Identify sources of information on 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Frame useful questions</a:t>
            </a:r>
            <a:endParaRPr sz="12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Create a learning plan</a:t>
            </a:r>
            <a:endParaRPr sz="1200" dirty="0"/>
          </a:p>
        </p:txBody>
      </p:sp>
      <p:grpSp>
        <p:nvGrpSpPr>
          <p:cNvPr id="17" name="Shape 592"/>
          <p:cNvGrpSpPr/>
          <p:nvPr/>
        </p:nvGrpSpPr>
        <p:grpSpPr>
          <a:xfrm>
            <a:off x="7883305" y="322247"/>
            <a:ext cx="935842" cy="832786"/>
            <a:chOff x="6654650" y="3665275"/>
            <a:chExt cx="409100" cy="409125"/>
          </a:xfrm>
          <a:solidFill>
            <a:schemeClr val="accent1"/>
          </a:solidFill>
        </p:grpSpPr>
        <p:sp>
          <p:nvSpPr>
            <p:cNvPr id="18" name="Shape 593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594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Shape 129"/>
          <p:cNvSpPr txBox="1">
            <a:spLocks/>
          </p:cNvSpPr>
          <p:nvPr/>
        </p:nvSpPr>
        <p:spPr>
          <a:xfrm>
            <a:off x="6799308" y="4400199"/>
            <a:ext cx="1778378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r>
              <a:rPr lang="en" dirty="0" smtClean="0"/>
              <a:t>Fink, 2013, p. 89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ctrTitle" idx="4294967295"/>
          </p:nvPr>
        </p:nvSpPr>
        <p:spPr>
          <a:xfrm>
            <a:off x="685800" y="2269150"/>
            <a:ext cx="4977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>
                <a:solidFill>
                  <a:schemeClr val="accent1"/>
                </a:solidFill>
              </a:rPr>
              <a:t>How does this </a:t>
            </a:r>
            <a:r>
              <a:rPr lang="en" sz="5400" dirty="0" smtClean="0">
                <a:solidFill>
                  <a:schemeClr val="accent1"/>
                </a:solidFill>
              </a:rPr>
              <a:t>apply</a:t>
            </a:r>
            <a:r>
              <a:rPr lang="en" sz="4800" dirty="0" smtClean="0">
                <a:solidFill>
                  <a:schemeClr val="accent1"/>
                </a:solidFill>
              </a:rPr>
              <a:t> to one-shots?</a:t>
            </a:r>
            <a:endParaRPr sz="4800" dirty="0">
              <a:solidFill>
                <a:schemeClr val="accent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ubTitle" idx="4294967295"/>
          </p:nvPr>
        </p:nvSpPr>
        <p:spPr>
          <a:xfrm>
            <a:off x="685799" y="3411555"/>
            <a:ext cx="7751359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Articulate achievable learning outcomes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Visualize how information literacy connects throughout the course</a:t>
            </a:r>
            <a:endParaRPr dirty="0"/>
          </a:p>
        </p:txBody>
      </p:sp>
      <p:sp>
        <p:nvSpPr>
          <p:cNvPr id="116" name="Shape 116"/>
          <p:cNvSpPr/>
          <p:nvPr/>
        </p:nvSpPr>
        <p:spPr>
          <a:xfrm>
            <a:off x="7334564" y="2384367"/>
            <a:ext cx="299775" cy="28623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" name="Shape 117"/>
          <p:cNvGrpSpPr/>
          <p:nvPr/>
        </p:nvGrpSpPr>
        <p:grpSpPr>
          <a:xfrm>
            <a:off x="6962708" y="777025"/>
            <a:ext cx="1284369" cy="1284693"/>
            <a:chOff x="6654650" y="3665275"/>
            <a:chExt cx="409100" cy="409125"/>
          </a:xfrm>
        </p:grpSpPr>
        <p:sp>
          <p:nvSpPr>
            <p:cNvPr id="118" name="Shape 118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Shape 120"/>
          <p:cNvGrpSpPr/>
          <p:nvPr/>
        </p:nvGrpSpPr>
        <p:grpSpPr>
          <a:xfrm rot="290934">
            <a:off x="5826714" y="2216476"/>
            <a:ext cx="848543" cy="848624"/>
            <a:chOff x="570875" y="4322250"/>
            <a:chExt cx="443300" cy="443325"/>
          </a:xfrm>
        </p:grpSpPr>
        <p:sp>
          <p:nvSpPr>
            <p:cNvPr id="121" name="Shape 121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Shape 125"/>
          <p:cNvSpPr/>
          <p:nvPr/>
        </p:nvSpPr>
        <p:spPr>
          <a:xfrm rot="2466717">
            <a:off x="5819909" y="1025895"/>
            <a:ext cx="416526" cy="397713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/>
          <p:nvPr/>
        </p:nvSpPr>
        <p:spPr>
          <a:xfrm rot="-1609245">
            <a:off x="6429073" y="1276138"/>
            <a:ext cx="299725" cy="286203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/>
          <p:nvPr/>
        </p:nvSpPr>
        <p:spPr>
          <a:xfrm rot="2926063">
            <a:off x="8246537" y="1502870"/>
            <a:ext cx="224479" cy="21434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Shape 128"/>
          <p:cNvSpPr/>
          <p:nvPr/>
        </p:nvSpPr>
        <p:spPr>
          <a:xfrm rot="-1609158">
            <a:off x="8202241" y="284727"/>
            <a:ext cx="202232" cy="19309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852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  <p:grpSp>
        <p:nvGrpSpPr>
          <p:cNvPr id="11" name="Shape 477"/>
          <p:cNvGrpSpPr/>
          <p:nvPr/>
        </p:nvGrpSpPr>
        <p:grpSpPr>
          <a:xfrm>
            <a:off x="7864943" y="327321"/>
            <a:ext cx="997737" cy="855355"/>
            <a:chOff x="1922075" y="1629000"/>
            <a:chExt cx="437200" cy="437200"/>
          </a:xfrm>
        </p:grpSpPr>
        <p:sp>
          <p:nvSpPr>
            <p:cNvPr id="12" name="Shape 478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0" t="0" r="0" b="0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3" name="Shape 479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0" t="0" r="0" b="0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18" name="Shape 95"/>
          <p:cNvSpPr txBox="1">
            <a:spLocks noGrp="1"/>
          </p:cNvSpPr>
          <p:nvPr>
            <p:ph type="body" idx="1"/>
          </p:nvPr>
        </p:nvSpPr>
        <p:spPr>
          <a:xfrm>
            <a:off x="1667159" y="2094345"/>
            <a:ext cx="56298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buNone/>
            </a:pPr>
            <a:r>
              <a:rPr lang="en-US" sz="3000" i="1" dirty="0" smtClean="0">
                <a:solidFill>
                  <a:srgbClr val="434343"/>
                </a:solidFill>
              </a:rPr>
              <a:t>Write your own learning outcomes using the Verbs for Significant Learning Goals. </a:t>
            </a:r>
            <a:endParaRPr sz="3000" i="1"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24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2800" dirty="0"/>
              <a:t>Verbs for </a:t>
            </a:r>
            <a:r>
              <a:rPr lang="en" sz="2800" dirty="0">
                <a:solidFill>
                  <a:schemeClr val="accent1"/>
                </a:solidFill>
              </a:rPr>
              <a:t>Significant Learning</a:t>
            </a:r>
            <a:r>
              <a:rPr lang="en" sz="2800" dirty="0">
                <a:solidFill>
                  <a:srgbClr val="FFB600"/>
                </a:solidFill>
              </a:rPr>
              <a:t> </a:t>
            </a:r>
            <a:r>
              <a:rPr lang="en" sz="2800" dirty="0"/>
              <a:t>Goals</a:t>
            </a:r>
            <a:endParaRPr sz="2800" dirty="0"/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922000" y="16257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Foundational Knowledge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Remember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Understand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Identify</a:t>
            </a:r>
            <a:endParaRPr sz="1200" dirty="0"/>
          </a:p>
        </p:txBody>
      </p:sp>
      <p:sp>
        <p:nvSpPr>
          <p:cNvPr id="283" name="Shape 283"/>
          <p:cNvSpPr txBox="1">
            <a:spLocks noGrp="1"/>
          </p:cNvSpPr>
          <p:nvPr>
            <p:ph type="body" idx="2"/>
          </p:nvPr>
        </p:nvSpPr>
        <p:spPr>
          <a:xfrm>
            <a:off x="3373776" y="16257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Integration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Connect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Identify interaction between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Relate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Integrate</a:t>
            </a:r>
            <a:endParaRPr sz="1200" dirty="0"/>
          </a:p>
        </p:txBody>
      </p:sp>
      <p:sp>
        <p:nvSpPr>
          <p:cNvPr id="284" name="Shape 284"/>
          <p:cNvSpPr txBox="1">
            <a:spLocks noGrp="1"/>
          </p:cNvSpPr>
          <p:nvPr>
            <p:ph type="body" idx="3"/>
          </p:nvPr>
        </p:nvSpPr>
        <p:spPr>
          <a:xfrm>
            <a:off x="5825552" y="16257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Caring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Get excited about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Be ready to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Be more interested in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Value</a:t>
            </a:r>
            <a:endParaRPr sz="12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85" name="Shape 285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922000" y="30735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Application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Use	Assess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Critique	Judge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Manage	Analyze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Solve.	Create</a:t>
            </a:r>
            <a:endParaRPr sz="1200" dirty="0"/>
          </a:p>
        </p:txBody>
      </p:sp>
      <p:sp>
        <p:nvSpPr>
          <p:cNvPr id="287" name="Shape 287"/>
          <p:cNvSpPr txBox="1">
            <a:spLocks noGrp="1"/>
          </p:cNvSpPr>
          <p:nvPr>
            <p:ph type="body" idx="2"/>
          </p:nvPr>
        </p:nvSpPr>
        <p:spPr>
          <a:xfrm>
            <a:off x="3373776" y="30735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Human Dimension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Come to see themselves as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Interact with others regarding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Understand other in terms of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Decide to become</a:t>
            </a:r>
            <a:endParaRPr sz="1200" dirty="0"/>
          </a:p>
        </p:txBody>
      </p:sp>
      <p:sp>
        <p:nvSpPr>
          <p:cNvPr id="288" name="Shape 288"/>
          <p:cNvSpPr txBox="1">
            <a:spLocks noGrp="1"/>
          </p:cNvSpPr>
          <p:nvPr>
            <p:ph type="body" idx="3"/>
          </p:nvPr>
        </p:nvSpPr>
        <p:spPr>
          <a:xfrm>
            <a:off x="5825552" y="3073500"/>
            <a:ext cx="2778848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Learning How to Learn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Read and study effectively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Identify sources of information on 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Frame useful questions</a:t>
            </a:r>
            <a:endParaRPr sz="12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Create a learning plan</a:t>
            </a:r>
            <a:endParaRPr sz="1200" dirty="0"/>
          </a:p>
        </p:txBody>
      </p:sp>
      <p:grpSp>
        <p:nvGrpSpPr>
          <p:cNvPr id="17" name="Shape 592"/>
          <p:cNvGrpSpPr/>
          <p:nvPr/>
        </p:nvGrpSpPr>
        <p:grpSpPr>
          <a:xfrm>
            <a:off x="7883305" y="322247"/>
            <a:ext cx="935842" cy="832786"/>
            <a:chOff x="6654650" y="3665275"/>
            <a:chExt cx="409100" cy="409125"/>
          </a:xfrm>
          <a:solidFill>
            <a:schemeClr val="accent1"/>
          </a:solidFill>
        </p:grpSpPr>
        <p:sp>
          <p:nvSpPr>
            <p:cNvPr id="18" name="Shape 593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594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Shape 129"/>
          <p:cNvSpPr txBox="1">
            <a:spLocks/>
          </p:cNvSpPr>
          <p:nvPr/>
        </p:nvSpPr>
        <p:spPr>
          <a:xfrm>
            <a:off x="6799308" y="4400199"/>
            <a:ext cx="1778378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r>
              <a:rPr lang="en" dirty="0" smtClean="0"/>
              <a:t>Fink, 2013, p. 89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5425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2800" dirty="0" smtClean="0"/>
              <a:t>Example </a:t>
            </a:r>
            <a:r>
              <a:rPr lang="en" sz="2800" dirty="0" smtClean="0">
                <a:solidFill>
                  <a:schemeClr val="accent1"/>
                </a:solidFill>
              </a:rPr>
              <a:t>Significant </a:t>
            </a:r>
            <a:r>
              <a:rPr lang="en" sz="2800" dirty="0">
                <a:solidFill>
                  <a:schemeClr val="accent1"/>
                </a:solidFill>
              </a:rPr>
              <a:t>Learning</a:t>
            </a:r>
            <a:r>
              <a:rPr lang="en" sz="2800" dirty="0">
                <a:solidFill>
                  <a:srgbClr val="FFB600"/>
                </a:solidFill>
              </a:rPr>
              <a:t> </a:t>
            </a:r>
            <a:r>
              <a:rPr lang="en" sz="2800" dirty="0"/>
              <a:t>Goals</a:t>
            </a:r>
            <a:endParaRPr sz="2800" dirty="0"/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922000" y="16257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Foundational Knowledge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Understand information is complex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Identify information sources beyond Google and Wikipedia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Describe why credit must be given to the original ideas of others</a:t>
            </a:r>
            <a:endParaRPr sz="1200" dirty="0"/>
          </a:p>
        </p:txBody>
      </p:sp>
      <p:sp>
        <p:nvSpPr>
          <p:cNvPr id="283" name="Shape 283"/>
          <p:cNvSpPr txBox="1">
            <a:spLocks noGrp="1"/>
          </p:cNvSpPr>
          <p:nvPr>
            <p:ph type="body" idx="2"/>
          </p:nvPr>
        </p:nvSpPr>
        <p:spPr>
          <a:xfrm>
            <a:off x="6145442" y="16257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Integration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Connect information use to other courses as well as to their personal lives</a:t>
            </a:r>
            <a:endParaRPr sz="1200" dirty="0"/>
          </a:p>
        </p:txBody>
      </p:sp>
      <p:sp>
        <p:nvSpPr>
          <p:cNvPr id="285" name="Shape 285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28</a:t>
            </a:fld>
            <a:endParaRPr/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3718037" y="1625700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Application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Determine an appropriate topic for a particular information need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Make decisions about what resouce will fit an information need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Formulate relevant search strategies for databases and the Internet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Evaluation found information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Create citations for sources</a:t>
            </a:r>
            <a:endParaRPr sz="1200" dirty="0"/>
          </a:p>
        </p:txBody>
      </p:sp>
      <p:grpSp>
        <p:nvGrpSpPr>
          <p:cNvPr id="17" name="Shape 592"/>
          <p:cNvGrpSpPr/>
          <p:nvPr/>
        </p:nvGrpSpPr>
        <p:grpSpPr>
          <a:xfrm>
            <a:off x="7883305" y="322247"/>
            <a:ext cx="935842" cy="832786"/>
            <a:chOff x="6654650" y="3665275"/>
            <a:chExt cx="409100" cy="409125"/>
          </a:xfrm>
          <a:solidFill>
            <a:schemeClr val="accent1"/>
          </a:solidFill>
        </p:grpSpPr>
        <p:sp>
          <p:nvSpPr>
            <p:cNvPr id="18" name="Shape 593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594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84400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2800" dirty="0" smtClean="0"/>
              <a:t>Example </a:t>
            </a:r>
            <a:r>
              <a:rPr lang="en" sz="2800" dirty="0" smtClean="0">
                <a:solidFill>
                  <a:schemeClr val="accent1"/>
                </a:solidFill>
              </a:rPr>
              <a:t>Significant </a:t>
            </a:r>
            <a:r>
              <a:rPr lang="en" sz="2800" dirty="0">
                <a:solidFill>
                  <a:schemeClr val="accent1"/>
                </a:solidFill>
              </a:rPr>
              <a:t>Learning</a:t>
            </a:r>
            <a:r>
              <a:rPr lang="en" sz="2800" dirty="0">
                <a:solidFill>
                  <a:srgbClr val="FFB600"/>
                </a:solidFill>
              </a:rPr>
              <a:t> </a:t>
            </a:r>
            <a:r>
              <a:rPr lang="en" sz="2800" dirty="0"/>
              <a:t>Goals</a:t>
            </a:r>
            <a:endParaRPr sz="2800" dirty="0"/>
          </a:p>
        </p:txBody>
      </p:sp>
      <p:sp>
        <p:nvSpPr>
          <p:cNvPr id="284" name="Shape 284"/>
          <p:cNvSpPr txBox="1">
            <a:spLocks noGrp="1"/>
          </p:cNvSpPr>
          <p:nvPr>
            <p:ph type="body" idx="3"/>
          </p:nvPr>
        </p:nvSpPr>
        <p:spPr>
          <a:xfrm>
            <a:off x="3406610" y="1749175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Caring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Be interested in how and why the information encountered in daily life is generated</a:t>
            </a:r>
            <a:endParaRPr sz="12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85" name="Shape 285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29</a:t>
            </a:fld>
            <a:endParaRPr/>
          </a:p>
        </p:txBody>
      </p:sp>
      <p:sp>
        <p:nvSpPr>
          <p:cNvPr id="287" name="Shape 287"/>
          <p:cNvSpPr txBox="1">
            <a:spLocks noGrp="1"/>
          </p:cNvSpPr>
          <p:nvPr>
            <p:ph type="body" idx="2"/>
          </p:nvPr>
        </p:nvSpPr>
        <p:spPr>
          <a:xfrm>
            <a:off x="922000" y="1749175"/>
            <a:ext cx="2332200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Human Dimension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Come to see themselves as knowledgeable consumers of information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Develop an identity as a contributor of information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 smtClean="0"/>
              <a:t>Become aware of how individuals and groups are excluded from the information marketplace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3"/>
          </p:nvPr>
        </p:nvSpPr>
        <p:spPr>
          <a:xfrm>
            <a:off x="5834015" y="1684542"/>
            <a:ext cx="2778848" cy="14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Learning How to Learn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Develop a commitment to finding, using, and evaluating information throughout their lives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/>
              <a:t>Learn about their own assumptions and habits regarding information seeking in order to continue to develop their skills in the future</a:t>
            </a:r>
            <a:endParaRPr sz="1200" dirty="0"/>
          </a:p>
        </p:txBody>
      </p:sp>
      <p:grpSp>
        <p:nvGrpSpPr>
          <p:cNvPr id="17" name="Shape 592"/>
          <p:cNvGrpSpPr/>
          <p:nvPr/>
        </p:nvGrpSpPr>
        <p:grpSpPr>
          <a:xfrm>
            <a:off x="7883305" y="322247"/>
            <a:ext cx="935842" cy="832786"/>
            <a:chOff x="6654650" y="3665275"/>
            <a:chExt cx="409100" cy="409125"/>
          </a:xfrm>
          <a:solidFill>
            <a:schemeClr val="accent1"/>
          </a:solidFill>
        </p:grpSpPr>
        <p:sp>
          <p:nvSpPr>
            <p:cNvPr id="18" name="Shape 593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594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006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ctrTitle"/>
          </p:nvPr>
        </p:nvSpPr>
        <p:spPr>
          <a:xfrm>
            <a:off x="685800" y="2726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chemeClr val="bg1"/>
                </a:solidFill>
              </a:rPr>
              <a:t>Thinking About Our </a:t>
            </a:r>
            <a:r>
              <a:rPr lang="en" dirty="0" smtClean="0">
                <a:solidFill>
                  <a:schemeClr val="bg1"/>
                </a:solidFill>
              </a:rPr>
              <a:t>Instruction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Shape 58"/>
          <p:cNvGrpSpPr/>
          <p:nvPr/>
        </p:nvGrpSpPr>
        <p:grpSpPr>
          <a:xfrm>
            <a:off x="7864658" y="371176"/>
            <a:ext cx="896264" cy="896314"/>
            <a:chOff x="570875" y="4322250"/>
            <a:chExt cx="443300" cy="443325"/>
          </a:xfrm>
        </p:grpSpPr>
        <p:sp>
          <p:nvSpPr>
            <p:cNvPr id="6" name="Shape 5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Shape 60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Shape 61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62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60067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ctrTitle" idx="4294967295"/>
          </p:nvPr>
        </p:nvSpPr>
        <p:spPr>
          <a:xfrm>
            <a:off x="685800" y="2269150"/>
            <a:ext cx="4977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>
                <a:solidFill>
                  <a:schemeClr val="accent1"/>
                </a:solidFill>
              </a:rPr>
              <a:t>How would a one-shot fit into a significant learning course?</a:t>
            </a:r>
            <a:endParaRPr sz="4400" dirty="0">
              <a:solidFill>
                <a:schemeClr val="accent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ubTitle" idx="4294967295"/>
          </p:nvPr>
        </p:nvSpPr>
        <p:spPr>
          <a:xfrm>
            <a:off x="685799" y="3411555"/>
            <a:ext cx="7751359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Helps students “learn how to learn”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Application of information literacy concepts to other situations/courses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lang="en" dirty="0" smtClean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Shape 116"/>
          <p:cNvSpPr/>
          <p:nvPr/>
        </p:nvSpPr>
        <p:spPr>
          <a:xfrm>
            <a:off x="7334564" y="2384367"/>
            <a:ext cx="299775" cy="28623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" name="Shape 117"/>
          <p:cNvGrpSpPr/>
          <p:nvPr/>
        </p:nvGrpSpPr>
        <p:grpSpPr>
          <a:xfrm>
            <a:off x="6962708" y="777025"/>
            <a:ext cx="1284369" cy="1284693"/>
            <a:chOff x="6654650" y="3665275"/>
            <a:chExt cx="409100" cy="409125"/>
          </a:xfrm>
        </p:grpSpPr>
        <p:sp>
          <p:nvSpPr>
            <p:cNvPr id="118" name="Shape 118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Shape 120"/>
          <p:cNvGrpSpPr/>
          <p:nvPr/>
        </p:nvGrpSpPr>
        <p:grpSpPr>
          <a:xfrm rot="290934">
            <a:off x="5826714" y="2216476"/>
            <a:ext cx="848543" cy="848624"/>
            <a:chOff x="570875" y="4322250"/>
            <a:chExt cx="443300" cy="443325"/>
          </a:xfrm>
        </p:grpSpPr>
        <p:sp>
          <p:nvSpPr>
            <p:cNvPr id="121" name="Shape 121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Shape 125"/>
          <p:cNvSpPr/>
          <p:nvPr/>
        </p:nvSpPr>
        <p:spPr>
          <a:xfrm rot="2466717">
            <a:off x="5819909" y="1025895"/>
            <a:ext cx="416526" cy="397713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/>
          <p:nvPr/>
        </p:nvSpPr>
        <p:spPr>
          <a:xfrm rot="-1609245">
            <a:off x="6429073" y="1276138"/>
            <a:ext cx="299725" cy="286203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/>
          <p:nvPr/>
        </p:nvSpPr>
        <p:spPr>
          <a:xfrm rot="2926063">
            <a:off x="8246537" y="1502870"/>
            <a:ext cx="224479" cy="21434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Shape 128"/>
          <p:cNvSpPr/>
          <p:nvPr/>
        </p:nvSpPr>
        <p:spPr>
          <a:xfrm rot="-1609158">
            <a:off x="8202241" y="284727"/>
            <a:ext cx="202232" cy="19309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9395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31</a:t>
            </a:fld>
            <a:endParaRPr/>
          </a:p>
        </p:txBody>
      </p:sp>
      <p:grpSp>
        <p:nvGrpSpPr>
          <p:cNvPr id="11" name="Shape 477"/>
          <p:cNvGrpSpPr/>
          <p:nvPr/>
        </p:nvGrpSpPr>
        <p:grpSpPr>
          <a:xfrm>
            <a:off x="7864943" y="327321"/>
            <a:ext cx="997737" cy="855355"/>
            <a:chOff x="1922075" y="1629000"/>
            <a:chExt cx="437200" cy="437200"/>
          </a:xfrm>
        </p:grpSpPr>
        <p:sp>
          <p:nvSpPr>
            <p:cNvPr id="12" name="Shape 478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0" t="0" r="0" b="0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3" name="Shape 479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0" t="0" r="0" b="0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18" name="Shape 95"/>
          <p:cNvSpPr txBox="1">
            <a:spLocks noGrp="1"/>
          </p:cNvSpPr>
          <p:nvPr>
            <p:ph type="body" idx="1"/>
          </p:nvPr>
        </p:nvSpPr>
        <p:spPr>
          <a:xfrm>
            <a:off x="1667159" y="2094345"/>
            <a:ext cx="56298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buNone/>
            </a:pPr>
            <a:r>
              <a:rPr lang="en-US" sz="3000" i="1" dirty="0" smtClean="0">
                <a:solidFill>
                  <a:srgbClr val="434343"/>
                </a:solidFill>
              </a:rPr>
              <a:t>Look back on your answer to:</a:t>
            </a:r>
          </a:p>
          <a:p>
            <a:pPr marL="0" lvl="0" indent="0" algn="ctr">
              <a:buNone/>
            </a:pPr>
            <a:r>
              <a:rPr lang="en-US" sz="3000" i="1" dirty="0" smtClean="0">
                <a:solidFill>
                  <a:srgbClr val="434343"/>
                </a:solidFill>
              </a:rPr>
              <a:t>“What </a:t>
            </a:r>
            <a:r>
              <a:rPr lang="en-US" sz="3000" i="1" dirty="0">
                <a:solidFill>
                  <a:srgbClr val="434343"/>
                </a:solidFill>
              </a:rPr>
              <a:t>impact do you want </a:t>
            </a:r>
            <a:r>
              <a:rPr lang="en-US" sz="3000" i="1" dirty="0" smtClean="0">
                <a:solidFill>
                  <a:srgbClr val="434343"/>
                </a:solidFill>
              </a:rPr>
              <a:t>that </a:t>
            </a:r>
            <a:r>
              <a:rPr lang="en-US" sz="3000" i="1" dirty="0">
                <a:solidFill>
                  <a:srgbClr val="434343"/>
                </a:solidFill>
              </a:rPr>
              <a:t>learning experience to have on students in their course</a:t>
            </a:r>
            <a:r>
              <a:rPr lang="en-US" sz="3000" i="1" dirty="0" smtClean="0">
                <a:solidFill>
                  <a:srgbClr val="434343"/>
                </a:solidFill>
              </a:rPr>
              <a:t>?”</a:t>
            </a:r>
          </a:p>
          <a:p>
            <a:pPr marL="0" lvl="0" indent="0" algn="ctr">
              <a:buNone/>
            </a:pPr>
            <a:endParaRPr lang="en-US" sz="3000" i="1" dirty="0">
              <a:solidFill>
                <a:srgbClr val="434343"/>
              </a:solidFill>
            </a:endParaRPr>
          </a:p>
          <a:p>
            <a:pPr marL="0" lvl="0" indent="0" algn="ctr">
              <a:buNone/>
            </a:pPr>
            <a:r>
              <a:rPr lang="en-US" sz="3000" i="1" dirty="0" smtClean="0">
                <a:solidFill>
                  <a:srgbClr val="434343"/>
                </a:solidFill>
              </a:rPr>
              <a:t>How can the taxonomy of significant learning assist you in achieving that impact?</a:t>
            </a:r>
            <a:endParaRPr sz="3000" i="1"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8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32</a:t>
            </a:fld>
            <a:endParaRPr/>
          </a:p>
        </p:txBody>
      </p:sp>
      <p:sp>
        <p:nvSpPr>
          <p:cNvPr id="364" name="Shape 364"/>
          <p:cNvSpPr txBox="1">
            <a:spLocks noGrp="1"/>
          </p:cNvSpPr>
          <p:nvPr>
            <p:ph type="ctrTitle" idx="4294967295"/>
          </p:nvPr>
        </p:nvSpPr>
        <p:spPr>
          <a:xfrm>
            <a:off x="685800" y="1507150"/>
            <a:ext cx="6593700" cy="11598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dirty="0">
                <a:solidFill>
                  <a:schemeClr val="accent1"/>
                </a:solidFill>
              </a:rPr>
              <a:t>Thanks!</a:t>
            </a:r>
            <a:endParaRPr sz="9600" dirty="0">
              <a:solidFill>
                <a:schemeClr val="accent1"/>
              </a:solidFill>
            </a:endParaRPr>
          </a:p>
        </p:txBody>
      </p:sp>
      <p:sp>
        <p:nvSpPr>
          <p:cNvPr id="365" name="Shape 365"/>
          <p:cNvSpPr txBox="1">
            <a:spLocks noGrp="1"/>
          </p:cNvSpPr>
          <p:nvPr>
            <p:ph type="subTitle" idx="4294967295"/>
          </p:nvPr>
        </p:nvSpPr>
        <p:spPr>
          <a:xfrm>
            <a:off x="685800" y="2860000"/>
            <a:ext cx="6593700" cy="193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 dirty="0"/>
              <a:t>Any questions?</a:t>
            </a:r>
            <a:endParaRPr sz="3600"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 smtClean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Ashlynn Kogut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awkogut@library.tamu.edu</a:t>
            </a:r>
            <a:endParaRPr sz="3600" b="1" dirty="0"/>
          </a:p>
        </p:txBody>
      </p:sp>
      <p:sp>
        <p:nvSpPr>
          <p:cNvPr id="366" name="Shape 366"/>
          <p:cNvSpPr/>
          <p:nvPr/>
        </p:nvSpPr>
        <p:spPr>
          <a:xfrm>
            <a:off x="8054234" y="327815"/>
            <a:ext cx="798007" cy="725835"/>
          </a:xfrm>
          <a:custGeom>
            <a:avLst/>
            <a:gdLst/>
            <a:ahLst/>
            <a:cxnLst/>
            <a:rect l="0" t="0" r="0" b="0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33</a:t>
            </a:fld>
            <a:endParaRPr/>
          </a:p>
        </p:txBody>
      </p:sp>
      <p:grpSp>
        <p:nvGrpSpPr>
          <p:cNvPr id="374" name="Shape 374"/>
          <p:cNvGrpSpPr/>
          <p:nvPr/>
        </p:nvGrpSpPr>
        <p:grpSpPr>
          <a:xfrm>
            <a:off x="8020981" y="291515"/>
            <a:ext cx="863978" cy="798681"/>
            <a:chOff x="5975075" y="2327500"/>
            <a:chExt cx="420100" cy="388350"/>
          </a:xfrm>
          <a:solidFill>
            <a:schemeClr val="accent1"/>
          </a:solidFill>
        </p:grpSpPr>
        <p:sp>
          <p:nvSpPr>
            <p:cNvPr id="375" name="Shape 375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Shape 376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Shape 371"/>
          <p:cNvSpPr txBox="1">
            <a:spLocks/>
          </p:cNvSpPr>
          <p:nvPr/>
        </p:nvSpPr>
        <p:spPr>
          <a:xfrm>
            <a:off x="966350" y="264457"/>
            <a:ext cx="6866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r>
              <a:rPr lang="en-US" sz="3200" dirty="0" smtClean="0"/>
              <a:t>References</a:t>
            </a:r>
            <a:endParaRPr lang="en-US" sz="3200" dirty="0"/>
          </a:p>
        </p:txBody>
      </p:sp>
      <p:sp>
        <p:nvSpPr>
          <p:cNvPr id="9" name="Shape 372"/>
          <p:cNvSpPr txBox="1">
            <a:spLocks/>
          </p:cNvSpPr>
          <p:nvPr/>
        </p:nvSpPr>
        <p:spPr>
          <a:xfrm>
            <a:off x="996428" y="653784"/>
            <a:ext cx="6866100" cy="160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●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○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■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●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○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■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●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○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■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9pPr>
          </a:lstStyle>
          <a:p>
            <a:pPr indent="-381000">
              <a:lnSpc>
                <a:spcPct val="115000"/>
              </a:lnSpc>
              <a:buClr>
                <a:schemeClr val="accent1"/>
              </a:buClr>
              <a:buSzPts val="2400"/>
            </a:pPr>
            <a:r>
              <a:rPr lang="en-US" sz="1400" dirty="0"/>
              <a:t>Bowles-Terry, M., Watts, J. C., Hawthorne, P., </a:t>
            </a:r>
            <a:r>
              <a:rPr lang="en-US" sz="1400" dirty="0" err="1"/>
              <a:t>Iannuzzi</a:t>
            </a:r>
            <a:r>
              <a:rPr lang="en-US" sz="1400" dirty="0"/>
              <a:t>, P. (2017). Collaborating with Teaching Faculty on Transparent Assignment Design. In B.K. West, K. D. Hoffman, M. Costello (Eds.), </a:t>
            </a:r>
            <a:r>
              <a:rPr lang="en-US" sz="1400" i="1" dirty="0"/>
              <a:t>Creative Instructional Design: Practical Applications for </a:t>
            </a:r>
            <a:r>
              <a:rPr lang="en-US" sz="1400" i="1" dirty="0" smtClean="0"/>
              <a:t>Librarians, </a:t>
            </a:r>
            <a:r>
              <a:rPr lang="en-US" sz="1400" dirty="0"/>
              <a:t>291-311. </a:t>
            </a:r>
            <a:r>
              <a:rPr lang="en-US" sz="1400" u="sng" dirty="0">
                <a:hlinkClick r:id="rId3"/>
              </a:rPr>
              <a:t>https://</a:t>
            </a:r>
            <a:r>
              <a:rPr lang="en-US" sz="1400" u="sng" dirty="0" smtClean="0">
                <a:hlinkClick r:id="rId3"/>
              </a:rPr>
              <a:t>digitalscholarship.unlv.edu/lib_articles/530</a:t>
            </a:r>
            <a:endParaRPr lang="en-US" sz="1400" dirty="0" smtClean="0"/>
          </a:p>
          <a:p>
            <a:pPr indent="-381000">
              <a:lnSpc>
                <a:spcPct val="115000"/>
              </a:lnSpc>
              <a:buClr>
                <a:schemeClr val="accent1"/>
              </a:buClr>
              <a:buSzPts val="2400"/>
            </a:pPr>
            <a:r>
              <a:rPr lang="en-US" sz="1400" dirty="0" smtClean="0"/>
              <a:t>Fink</a:t>
            </a:r>
            <a:r>
              <a:rPr lang="en-US" sz="1400" dirty="0"/>
              <a:t>, L. D. (2013). </a:t>
            </a:r>
            <a:r>
              <a:rPr lang="en-US" sz="1400" i="1" dirty="0"/>
              <a:t>Creating significant learning experiences: An integrated approach to designing college courses </a:t>
            </a:r>
            <a:r>
              <a:rPr lang="en-US" sz="1400" dirty="0"/>
              <a:t>(Rev. and updated edition</a:t>
            </a:r>
            <a:r>
              <a:rPr lang="en-US" sz="1400" i="1" dirty="0"/>
              <a:t>.</a:t>
            </a:r>
            <a:r>
              <a:rPr lang="en-US" sz="1400" dirty="0"/>
              <a:t>)</a:t>
            </a:r>
            <a:r>
              <a:rPr lang="en-US" sz="1400" i="1" dirty="0"/>
              <a:t> </a:t>
            </a:r>
            <a:r>
              <a:rPr lang="en-US" sz="1400" dirty="0"/>
              <a:t>San Francisco: </a:t>
            </a:r>
            <a:r>
              <a:rPr lang="en-US" sz="1400" dirty="0" err="1" smtClean="0"/>
              <a:t>Jossey</a:t>
            </a:r>
            <a:r>
              <a:rPr lang="en-US" sz="1400" dirty="0" smtClean="0"/>
              <a:t>-Bass.</a:t>
            </a:r>
          </a:p>
          <a:p>
            <a:pPr indent="-381000">
              <a:lnSpc>
                <a:spcPct val="115000"/>
              </a:lnSpc>
              <a:buClr>
                <a:schemeClr val="accent1"/>
              </a:buClr>
              <a:buSzPts val="2400"/>
            </a:pPr>
            <a:r>
              <a:rPr lang="en-US" sz="1400" dirty="0" smtClean="0"/>
              <a:t>Jefferson, C. (2017). Good for business: Applying the ACRL Framework Threshold Concepts to Teach a Learner-Centered Business Research Course. </a:t>
            </a:r>
            <a:r>
              <a:rPr lang="en-US" sz="1400" i="1" dirty="0" smtClean="0"/>
              <a:t>Ticker: The Academic Business Librarianship Review, 2</a:t>
            </a:r>
            <a:r>
              <a:rPr lang="en-US" sz="1400" dirty="0" smtClean="0"/>
              <a:t>(1).</a:t>
            </a:r>
          </a:p>
          <a:p>
            <a:pPr indent="-381000">
              <a:lnSpc>
                <a:spcPct val="115000"/>
              </a:lnSpc>
              <a:buClr>
                <a:schemeClr val="accent1"/>
              </a:buClr>
              <a:buSzPts val="2400"/>
            </a:pPr>
            <a:r>
              <a:rPr lang="en-US" sz="1400" dirty="0" err="1"/>
              <a:t>Lannon</a:t>
            </a:r>
            <a:r>
              <a:rPr lang="en-US" sz="1400" dirty="0"/>
              <a:t>, A., Holder, S., &amp; </a:t>
            </a:r>
            <a:r>
              <a:rPr lang="en-US" sz="1400" dirty="0" err="1"/>
              <a:t>Colosimo</a:t>
            </a:r>
            <a:r>
              <a:rPr lang="en-US" sz="1400" dirty="0"/>
              <a:t>, A. (2012). Walking the walk, talking the talk: a learning-centered approach to the design of a workshop on teaching for McGill librarians. </a:t>
            </a:r>
            <a:r>
              <a:rPr lang="en-US" sz="1400" i="1" dirty="0"/>
              <a:t>Practical Academic Librarianship: The International Journal of the SLA Academic Division</a:t>
            </a:r>
            <a:r>
              <a:rPr lang="en-US" sz="1400" dirty="0"/>
              <a:t>, </a:t>
            </a:r>
            <a:r>
              <a:rPr lang="en-US" sz="1400" i="1" dirty="0"/>
              <a:t>2</a:t>
            </a:r>
            <a:r>
              <a:rPr lang="en-US" sz="1400" dirty="0"/>
              <a:t>(2), 18-35.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34</a:t>
            </a:fld>
            <a:endParaRPr/>
          </a:p>
        </p:txBody>
      </p:sp>
      <p:grpSp>
        <p:nvGrpSpPr>
          <p:cNvPr id="374" name="Shape 374"/>
          <p:cNvGrpSpPr/>
          <p:nvPr/>
        </p:nvGrpSpPr>
        <p:grpSpPr>
          <a:xfrm>
            <a:off x="8020981" y="291515"/>
            <a:ext cx="863978" cy="798681"/>
            <a:chOff x="5975075" y="2327500"/>
            <a:chExt cx="420100" cy="388350"/>
          </a:xfrm>
          <a:solidFill>
            <a:schemeClr val="accent1"/>
          </a:solidFill>
        </p:grpSpPr>
        <p:sp>
          <p:nvSpPr>
            <p:cNvPr id="375" name="Shape 375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Shape 376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Shape 371"/>
          <p:cNvSpPr txBox="1">
            <a:spLocks/>
          </p:cNvSpPr>
          <p:nvPr/>
        </p:nvSpPr>
        <p:spPr>
          <a:xfrm>
            <a:off x="966350" y="264457"/>
            <a:ext cx="6866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800"/>
              <a:buFont typeface="Raleway ExtraBold"/>
              <a:buNone/>
              <a:defRPr sz="58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r>
              <a:rPr lang="en-US" sz="3200" dirty="0" smtClean="0"/>
              <a:t>References</a:t>
            </a:r>
            <a:endParaRPr lang="en-US" sz="3200" dirty="0"/>
          </a:p>
        </p:txBody>
      </p:sp>
      <p:sp>
        <p:nvSpPr>
          <p:cNvPr id="9" name="Shape 372"/>
          <p:cNvSpPr txBox="1">
            <a:spLocks/>
          </p:cNvSpPr>
          <p:nvPr/>
        </p:nvSpPr>
        <p:spPr>
          <a:xfrm>
            <a:off x="966350" y="792366"/>
            <a:ext cx="6866100" cy="160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●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○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Font typeface="Raleway Light"/>
              <a:buChar char="■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●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○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■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●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○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Raleway Light"/>
              <a:buChar char="■"/>
              <a:defRPr sz="1800" b="0" i="0" u="none" strike="noStrike" cap="none">
                <a:solidFill>
                  <a:srgbClr val="666666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9pPr>
          </a:lstStyle>
          <a:p>
            <a:pPr indent="-381000">
              <a:lnSpc>
                <a:spcPct val="115000"/>
              </a:lnSpc>
              <a:buClr>
                <a:schemeClr val="accent1"/>
              </a:buClr>
              <a:buSzPts val="2400"/>
            </a:pPr>
            <a:r>
              <a:rPr lang="en-US" sz="1400" dirty="0" smtClean="0"/>
              <a:t>LeMire, S. (2016). Information Literacy and Instruction: Scaling Instruction to Needs: Updating an Online Information Literacy Course. </a:t>
            </a:r>
            <a:r>
              <a:rPr lang="en-US" sz="1400" i="1" dirty="0" smtClean="0"/>
              <a:t>Reference &amp; User Services Quarterly</a:t>
            </a:r>
            <a:r>
              <a:rPr lang="en-US" sz="1400" dirty="0" smtClean="0"/>
              <a:t>, </a:t>
            </a:r>
            <a:r>
              <a:rPr lang="en-US" sz="1400" i="1" dirty="0" smtClean="0"/>
              <a:t>56</a:t>
            </a:r>
            <a:r>
              <a:rPr lang="en-US" sz="1400" dirty="0" smtClean="0"/>
              <a:t>(1), 17-22.</a:t>
            </a:r>
          </a:p>
          <a:p>
            <a:pPr indent="-381000">
              <a:lnSpc>
                <a:spcPct val="115000"/>
              </a:lnSpc>
              <a:buClr>
                <a:schemeClr val="accent1"/>
              </a:buClr>
              <a:buSzPts val="2400"/>
            </a:pPr>
            <a:r>
              <a:rPr lang="en-US" sz="1400" dirty="0"/>
              <a:t>Thomas, </a:t>
            </a:r>
            <a:r>
              <a:rPr lang="en-US" sz="1400" dirty="0" smtClean="0"/>
              <a:t>C. </a:t>
            </a:r>
            <a:r>
              <a:rPr lang="en-US" sz="1400" dirty="0"/>
              <a:t>(2018). In Depth: Interactive Copyright Education for 3D Objects. </a:t>
            </a:r>
            <a:r>
              <a:rPr lang="en-US" sz="1400" i="1" dirty="0"/>
              <a:t>Journal of Copyright in Education and Librarianship, 2</a:t>
            </a:r>
            <a:r>
              <a:rPr lang="en-US" sz="1400" dirty="0"/>
              <a:t>(1)</a:t>
            </a:r>
            <a:r>
              <a:rPr lang="en-US" sz="1400" i="1" dirty="0"/>
              <a:t>, </a:t>
            </a:r>
            <a:r>
              <a:rPr lang="en-US" sz="1400" dirty="0"/>
              <a:t>1–17.</a:t>
            </a:r>
          </a:p>
        </p:txBody>
      </p:sp>
      <p:sp>
        <p:nvSpPr>
          <p:cNvPr id="10" name="Shape 371"/>
          <p:cNvSpPr txBox="1">
            <a:spLocks noGrp="1"/>
          </p:cNvSpPr>
          <p:nvPr>
            <p:ph type="title"/>
          </p:nvPr>
        </p:nvSpPr>
        <p:spPr>
          <a:xfrm>
            <a:off x="966350" y="2749837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Credits</a:t>
            </a:r>
            <a:endParaRPr sz="3200" dirty="0"/>
          </a:p>
        </p:txBody>
      </p:sp>
      <p:sp>
        <p:nvSpPr>
          <p:cNvPr id="11" name="Shape 372"/>
          <p:cNvSpPr txBox="1">
            <a:spLocks noGrp="1"/>
          </p:cNvSpPr>
          <p:nvPr>
            <p:ph type="body" idx="1"/>
          </p:nvPr>
        </p:nvSpPr>
        <p:spPr>
          <a:xfrm>
            <a:off x="996428" y="3242335"/>
            <a:ext cx="6866100" cy="16005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/>
              <a:t>Special thanks to all the people who made and released these awesome resources for free:</a:t>
            </a:r>
            <a:endParaRPr sz="1600" dirty="0"/>
          </a:p>
          <a:p>
            <a:pPr marL="457200" lvl="0" indent="-3810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</a:pPr>
            <a:r>
              <a:rPr lang="en" sz="1600" dirty="0"/>
              <a:t>Presentation template by </a:t>
            </a:r>
            <a:r>
              <a:rPr lang="en" sz="1600" u="sng" dirty="0" smtClean="0">
                <a:solidFill>
                  <a:srgbClr val="FFB600"/>
                </a:solidFill>
                <a:hlinkClick r:id="rId3"/>
              </a:rPr>
              <a:t>SlidesCarnival</a:t>
            </a:r>
            <a:endParaRPr sz="1600" dirty="0">
              <a:solidFill>
                <a:srgbClr val="FFB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16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11" name="Shape 477"/>
          <p:cNvGrpSpPr/>
          <p:nvPr/>
        </p:nvGrpSpPr>
        <p:grpSpPr>
          <a:xfrm>
            <a:off x="7864943" y="327321"/>
            <a:ext cx="997737" cy="855355"/>
            <a:chOff x="1922075" y="1629000"/>
            <a:chExt cx="437200" cy="437200"/>
          </a:xfrm>
        </p:grpSpPr>
        <p:sp>
          <p:nvSpPr>
            <p:cNvPr id="12" name="Shape 478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0" t="0" r="0" b="0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3" name="Shape 479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0" t="0" r="0" b="0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18" name="Shape 95"/>
          <p:cNvSpPr txBox="1">
            <a:spLocks noGrp="1"/>
          </p:cNvSpPr>
          <p:nvPr>
            <p:ph type="body" idx="1"/>
          </p:nvPr>
        </p:nvSpPr>
        <p:spPr>
          <a:xfrm>
            <a:off x="1757200" y="2161800"/>
            <a:ext cx="56298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 i="1" dirty="0" smtClean="0">
                <a:solidFill>
                  <a:srgbClr val="434343"/>
                </a:solidFill>
              </a:rPr>
              <a:t>Raise your hand if you have heard of Fink’s Taxonomy of Significant Learning.</a:t>
            </a:r>
            <a:endParaRPr sz="3000" i="1"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2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000" y="780562"/>
            <a:ext cx="6866100" cy="857400"/>
          </a:xfrm>
        </p:spPr>
        <p:txBody>
          <a:bodyPr/>
          <a:lstStyle/>
          <a:p>
            <a:r>
              <a:rPr lang="en-US" sz="4800" dirty="0" smtClean="0"/>
              <a:t>Fink in LIS Literature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2000" y="1725310"/>
            <a:ext cx="6866100" cy="2797260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en-US" dirty="0"/>
              <a:t>Design of semester long business research course (Jefferson, 2017</a:t>
            </a:r>
            <a:r>
              <a:rPr lang="en-US" dirty="0" smtClean="0"/>
              <a:t>)</a:t>
            </a:r>
          </a:p>
          <a:p>
            <a:pPr>
              <a:buClr>
                <a:schemeClr val="accent1"/>
              </a:buClr>
            </a:pPr>
            <a:r>
              <a:rPr lang="en-US" dirty="0" smtClean="0"/>
              <a:t>Used in developing online information literacy course (LeMire, 2016)</a:t>
            </a:r>
          </a:p>
          <a:p>
            <a:pPr>
              <a:buClr>
                <a:schemeClr val="accent1"/>
              </a:buClr>
            </a:pPr>
            <a:r>
              <a:rPr lang="en-US" dirty="0"/>
              <a:t>Creating objectives for 3D copyright education (Thomas, 2018</a:t>
            </a:r>
            <a:r>
              <a:rPr lang="en-US" dirty="0" smtClean="0"/>
              <a:t>)</a:t>
            </a:r>
          </a:p>
          <a:p>
            <a:pPr>
              <a:buClr>
                <a:schemeClr val="accent1"/>
              </a:buClr>
            </a:pPr>
            <a:r>
              <a:rPr lang="en-US" dirty="0" smtClean="0"/>
              <a:t>Used in designing faculty workshops (Bowles-Terry, Watts, Hawthorne, &amp; </a:t>
            </a:r>
            <a:r>
              <a:rPr lang="en-US" dirty="0" err="1" smtClean="0"/>
              <a:t>Iannuzzi</a:t>
            </a:r>
            <a:r>
              <a:rPr lang="en-US" dirty="0" smtClean="0"/>
              <a:t>, 2017)</a:t>
            </a:r>
          </a:p>
          <a:p>
            <a:pPr>
              <a:buClr>
                <a:schemeClr val="accent1"/>
              </a:buClr>
            </a:pPr>
            <a:r>
              <a:rPr lang="en-US" dirty="0" smtClean="0"/>
              <a:t>Resource for teaching librarians (</a:t>
            </a:r>
            <a:r>
              <a:rPr lang="en-US" dirty="0" err="1" smtClean="0"/>
              <a:t>Lannon</a:t>
            </a:r>
            <a:r>
              <a:rPr lang="en-US" dirty="0" smtClean="0"/>
              <a:t> &amp; </a:t>
            </a:r>
            <a:r>
              <a:rPr lang="en-US" dirty="0" err="1" smtClean="0"/>
              <a:t>Colosimo</a:t>
            </a:r>
            <a:r>
              <a:rPr lang="en-US" dirty="0" smtClean="0"/>
              <a:t>, 2012)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 dirty="0"/>
          </a:p>
        </p:txBody>
      </p:sp>
      <p:grpSp>
        <p:nvGrpSpPr>
          <p:cNvPr id="5" name="Shape 58"/>
          <p:cNvGrpSpPr/>
          <p:nvPr/>
        </p:nvGrpSpPr>
        <p:grpSpPr>
          <a:xfrm>
            <a:off x="7864658" y="371176"/>
            <a:ext cx="896264" cy="896314"/>
            <a:chOff x="570875" y="4322250"/>
            <a:chExt cx="443300" cy="443325"/>
          </a:xfrm>
        </p:grpSpPr>
        <p:sp>
          <p:nvSpPr>
            <p:cNvPr id="6" name="Shape 5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Shape 60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Shape 61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62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909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1" name="Shape 477"/>
          <p:cNvGrpSpPr/>
          <p:nvPr/>
        </p:nvGrpSpPr>
        <p:grpSpPr>
          <a:xfrm>
            <a:off x="7864943" y="327321"/>
            <a:ext cx="997737" cy="855355"/>
            <a:chOff x="1922075" y="1629000"/>
            <a:chExt cx="437200" cy="437200"/>
          </a:xfrm>
        </p:grpSpPr>
        <p:sp>
          <p:nvSpPr>
            <p:cNvPr id="12" name="Shape 478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0" t="0" r="0" b="0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3" name="Shape 479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0" t="0" r="0" b="0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18" name="Shape 95"/>
          <p:cNvSpPr txBox="1">
            <a:spLocks noGrp="1"/>
          </p:cNvSpPr>
          <p:nvPr>
            <p:ph type="body" idx="1"/>
          </p:nvPr>
        </p:nvSpPr>
        <p:spPr>
          <a:xfrm>
            <a:off x="1757200" y="2161800"/>
            <a:ext cx="56298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 i="1" dirty="0" smtClean="0">
                <a:solidFill>
                  <a:srgbClr val="434343"/>
                </a:solidFill>
              </a:rPr>
              <a:t>What instructional design models do you use when planning your instruction sessions? </a:t>
            </a:r>
            <a:endParaRPr sz="3000" i="1"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03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11" name="Shape 477"/>
          <p:cNvGrpSpPr/>
          <p:nvPr/>
        </p:nvGrpSpPr>
        <p:grpSpPr>
          <a:xfrm>
            <a:off x="7864943" y="327321"/>
            <a:ext cx="997737" cy="855355"/>
            <a:chOff x="1922075" y="1629000"/>
            <a:chExt cx="437200" cy="437200"/>
          </a:xfrm>
        </p:grpSpPr>
        <p:sp>
          <p:nvSpPr>
            <p:cNvPr id="12" name="Shape 478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0" t="0" r="0" b="0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3" name="Shape 479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0" t="0" r="0" b="0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18" name="Shape 95"/>
          <p:cNvSpPr txBox="1">
            <a:spLocks noGrp="1"/>
          </p:cNvSpPr>
          <p:nvPr>
            <p:ph type="body" idx="1"/>
          </p:nvPr>
        </p:nvSpPr>
        <p:spPr>
          <a:xfrm>
            <a:off x="1757200" y="2161800"/>
            <a:ext cx="56298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buNone/>
            </a:pPr>
            <a:r>
              <a:rPr lang="en-US" sz="3000" i="1" dirty="0" smtClean="0">
                <a:solidFill>
                  <a:srgbClr val="434343"/>
                </a:solidFill>
              </a:rPr>
              <a:t>Think </a:t>
            </a:r>
            <a:r>
              <a:rPr lang="en-US" sz="3000" i="1" dirty="0">
                <a:solidFill>
                  <a:srgbClr val="434343"/>
                </a:solidFill>
              </a:rPr>
              <a:t>about </a:t>
            </a:r>
            <a:r>
              <a:rPr lang="en-US" sz="3000" i="1" dirty="0" smtClean="0">
                <a:solidFill>
                  <a:srgbClr val="434343"/>
                </a:solidFill>
              </a:rPr>
              <a:t>your </a:t>
            </a:r>
            <a:r>
              <a:rPr lang="en-US" sz="3000" i="1" dirty="0">
                <a:solidFill>
                  <a:srgbClr val="434343"/>
                </a:solidFill>
              </a:rPr>
              <a:t>typical one-shot </a:t>
            </a:r>
            <a:r>
              <a:rPr lang="en-US" sz="3000" i="1" dirty="0" smtClean="0">
                <a:solidFill>
                  <a:srgbClr val="434343"/>
                </a:solidFill>
              </a:rPr>
              <a:t>session… </a:t>
            </a:r>
          </a:p>
          <a:p>
            <a:pPr marL="0" lvl="0" indent="0" algn="ctr">
              <a:buNone/>
            </a:pPr>
            <a:r>
              <a:rPr lang="en-US" sz="3000" i="1" dirty="0">
                <a:solidFill>
                  <a:srgbClr val="434343"/>
                </a:solidFill>
              </a:rPr>
              <a:t>W</a:t>
            </a:r>
            <a:r>
              <a:rPr lang="en-US" sz="3000" i="1" dirty="0" smtClean="0">
                <a:solidFill>
                  <a:srgbClr val="434343"/>
                </a:solidFill>
              </a:rPr>
              <a:t>hat </a:t>
            </a:r>
            <a:r>
              <a:rPr lang="en-US" sz="3000" i="1" dirty="0">
                <a:solidFill>
                  <a:srgbClr val="434343"/>
                </a:solidFill>
              </a:rPr>
              <a:t>impact do you want </a:t>
            </a:r>
            <a:r>
              <a:rPr lang="en-US" sz="3000" i="1" dirty="0" smtClean="0">
                <a:solidFill>
                  <a:srgbClr val="434343"/>
                </a:solidFill>
              </a:rPr>
              <a:t>that </a:t>
            </a:r>
            <a:r>
              <a:rPr lang="en-US" sz="3000" i="1" dirty="0">
                <a:solidFill>
                  <a:srgbClr val="434343"/>
                </a:solidFill>
              </a:rPr>
              <a:t>learning experience to have on students in their course?</a:t>
            </a:r>
            <a:endParaRPr sz="3000" i="1"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70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ctrTitle"/>
          </p:nvPr>
        </p:nvSpPr>
        <p:spPr>
          <a:xfrm>
            <a:off x="685800" y="2726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</a:rPr>
              <a:t>Origin of the Taxonomy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Current higher education environment</a:t>
            </a:r>
            <a:endParaRPr lang="en-US" dirty="0"/>
          </a:p>
        </p:txBody>
      </p:sp>
      <p:sp>
        <p:nvSpPr>
          <p:cNvPr id="11" name="Shape 459"/>
          <p:cNvSpPr/>
          <p:nvPr/>
        </p:nvSpPr>
        <p:spPr>
          <a:xfrm>
            <a:off x="8056851" y="145330"/>
            <a:ext cx="817399" cy="78048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ctrTitle" idx="4294967295"/>
          </p:nvPr>
        </p:nvSpPr>
        <p:spPr>
          <a:xfrm>
            <a:off x="685800" y="2269150"/>
            <a:ext cx="4977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 smtClean="0">
                <a:solidFill>
                  <a:schemeClr val="accent1"/>
                </a:solidFill>
              </a:rPr>
              <a:t>Significant Learning</a:t>
            </a:r>
            <a:endParaRPr sz="7200" dirty="0">
              <a:solidFill>
                <a:schemeClr val="accent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ubTitle" idx="4294967295"/>
          </p:nvPr>
        </p:nvSpPr>
        <p:spPr>
          <a:xfrm>
            <a:off x="685799" y="3411555"/>
            <a:ext cx="6485021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Teaching results in a “lasting change” in students’ lives.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Students must do more than understand and remember.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Connections between “life file” and “course file.”</a:t>
            </a:r>
            <a:endParaRPr dirty="0"/>
          </a:p>
        </p:txBody>
      </p:sp>
      <p:sp>
        <p:nvSpPr>
          <p:cNvPr id="116" name="Shape 116"/>
          <p:cNvSpPr/>
          <p:nvPr/>
        </p:nvSpPr>
        <p:spPr>
          <a:xfrm>
            <a:off x="7334564" y="2384367"/>
            <a:ext cx="299775" cy="28623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" name="Shape 117"/>
          <p:cNvGrpSpPr/>
          <p:nvPr/>
        </p:nvGrpSpPr>
        <p:grpSpPr>
          <a:xfrm>
            <a:off x="6962708" y="777025"/>
            <a:ext cx="1284369" cy="1284693"/>
            <a:chOff x="6654650" y="3665275"/>
            <a:chExt cx="409100" cy="409125"/>
          </a:xfrm>
        </p:grpSpPr>
        <p:sp>
          <p:nvSpPr>
            <p:cNvPr id="118" name="Shape 118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Shape 120"/>
          <p:cNvGrpSpPr/>
          <p:nvPr/>
        </p:nvGrpSpPr>
        <p:grpSpPr>
          <a:xfrm rot="290934">
            <a:off x="5826714" y="2216476"/>
            <a:ext cx="848543" cy="848624"/>
            <a:chOff x="570875" y="4322250"/>
            <a:chExt cx="443300" cy="443325"/>
          </a:xfrm>
        </p:grpSpPr>
        <p:sp>
          <p:nvSpPr>
            <p:cNvPr id="121" name="Shape 121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Shape 125"/>
          <p:cNvSpPr/>
          <p:nvPr/>
        </p:nvSpPr>
        <p:spPr>
          <a:xfrm rot="2466717">
            <a:off x="5819909" y="1025895"/>
            <a:ext cx="416526" cy="397713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/>
          <p:nvPr/>
        </p:nvSpPr>
        <p:spPr>
          <a:xfrm rot="-1609245">
            <a:off x="6429073" y="1276138"/>
            <a:ext cx="299725" cy="286203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/>
          <p:nvPr/>
        </p:nvSpPr>
        <p:spPr>
          <a:xfrm rot="2926063">
            <a:off x="8246537" y="1502870"/>
            <a:ext cx="224479" cy="21434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Shape 128"/>
          <p:cNvSpPr/>
          <p:nvPr/>
        </p:nvSpPr>
        <p:spPr>
          <a:xfrm rot="-1609158">
            <a:off x="8202241" y="284727"/>
            <a:ext cx="202232" cy="19309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 dirty="0"/>
          </a:p>
        </p:txBody>
      </p:sp>
      <p:sp>
        <p:nvSpPr>
          <p:cNvPr id="18" name="Shape 129"/>
          <p:cNvSpPr txBox="1">
            <a:spLocks/>
          </p:cNvSpPr>
          <p:nvPr/>
        </p:nvSpPr>
        <p:spPr>
          <a:xfrm>
            <a:off x="5884019" y="4283677"/>
            <a:ext cx="1778378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434343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B600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r>
              <a:rPr lang="en" dirty="0" smtClean="0"/>
              <a:t>Fink, 2013, p. 7, p. 34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iv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1468</Words>
  <Application>Microsoft Office PowerPoint</Application>
  <PresentationFormat>On-screen Show (16:9)</PresentationFormat>
  <Paragraphs>305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Raleway Light</vt:lpstr>
      <vt:lpstr>Raleway ExtraBold</vt:lpstr>
      <vt:lpstr>Arial</vt:lpstr>
      <vt:lpstr>Olivia template</vt:lpstr>
      <vt:lpstr>Taking a Giant Leap Using the Taxonomy of Significant Learning to Inform Instructional Design</vt:lpstr>
      <vt:lpstr>The Plan</vt:lpstr>
      <vt:lpstr>Thinking About Our Instruction</vt:lpstr>
      <vt:lpstr>PowerPoint Presentation</vt:lpstr>
      <vt:lpstr>Fink in LIS Literature</vt:lpstr>
      <vt:lpstr>PowerPoint Presentation</vt:lpstr>
      <vt:lpstr>PowerPoint Presentation</vt:lpstr>
      <vt:lpstr>Origin of the Taxonomy</vt:lpstr>
      <vt:lpstr>Significant Learning</vt:lpstr>
      <vt:lpstr>PowerPoint Presentation</vt:lpstr>
      <vt:lpstr>Bloom’s  Taxonomy</vt:lpstr>
      <vt:lpstr>Taxonomy of Significant Learning</vt:lpstr>
      <vt:lpstr>Bloom’s  Taxonomy</vt:lpstr>
      <vt:lpstr>Foundational Knowledge</vt:lpstr>
      <vt:lpstr>Application</vt:lpstr>
      <vt:lpstr>Integration</vt:lpstr>
      <vt:lpstr>Human  Dimension</vt:lpstr>
      <vt:lpstr>Caring</vt:lpstr>
      <vt:lpstr>Learning How to Learn</vt:lpstr>
      <vt:lpstr>How does this apply to one-shots?</vt:lpstr>
      <vt:lpstr>PowerPoint Presentation</vt:lpstr>
      <vt:lpstr>Linking Taxonomy to Framework</vt:lpstr>
      <vt:lpstr>Articulation of Outcomes</vt:lpstr>
      <vt:lpstr>Verbs for Significant Learning Goals</vt:lpstr>
      <vt:lpstr>How does this apply to one-shots?</vt:lpstr>
      <vt:lpstr>PowerPoint Presentation</vt:lpstr>
      <vt:lpstr>Verbs for Significant Learning Goals</vt:lpstr>
      <vt:lpstr>Example Significant Learning Goals</vt:lpstr>
      <vt:lpstr>Example Significant Learning Goals</vt:lpstr>
      <vt:lpstr>How would a one-shot fit into a significant learning course?</vt:lpstr>
      <vt:lpstr>PowerPoint Presentation</vt:lpstr>
      <vt:lpstr>Thanks!</vt:lpstr>
      <vt:lpstr>PowerPoint Presentation</vt:lpstr>
      <vt:lpstr>Credits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Ashlynn Kogut</dc:creator>
  <cp:lastModifiedBy>Ashlynn Kogut</cp:lastModifiedBy>
  <cp:revision>81</cp:revision>
  <dcterms:modified xsi:type="dcterms:W3CDTF">2018-05-08T18:46:36Z</dcterms:modified>
</cp:coreProperties>
</file>